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7"/>
  </p:notesMasterIdLst>
  <p:handoutMasterIdLst>
    <p:handoutMasterId r:id="rId28"/>
  </p:handoutMasterIdLst>
  <p:sldIdLst>
    <p:sldId id="455" r:id="rId2"/>
    <p:sldId id="477" r:id="rId3"/>
    <p:sldId id="422" r:id="rId4"/>
    <p:sldId id="468" r:id="rId5"/>
    <p:sldId id="472" r:id="rId6"/>
    <p:sldId id="473" r:id="rId7"/>
    <p:sldId id="475" r:id="rId8"/>
    <p:sldId id="476" r:id="rId9"/>
    <p:sldId id="485" r:id="rId10"/>
    <p:sldId id="479" r:id="rId11"/>
    <p:sldId id="463" r:id="rId12"/>
    <p:sldId id="482" r:id="rId13"/>
    <p:sldId id="481" r:id="rId14"/>
    <p:sldId id="470" r:id="rId15"/>
    <p:sldId id="467" r:id="rId16"/>
    <p:sldId id="465" r:id="rId17"/>
    <p:sldId id="464" r:id="rId18"/>
    <p:sldId id="459" r:id="rId19"/>
    <p:sldId id="478" r:id="rId20"/>
    <p:sldId id="484" r:id="rId21"/>
    <p:sldId id="483" r:id="rId22"/>
    <p:sldId id="486" r:id="rId23"/>
    <p:sldId id="487" r:id="rId24"/>
    <p:sldId id="488" r:id="rId25"/>
    <p:sldId id="461"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12B6"/>
    <a:srgbClr val="FFFF99"/>
    <a:srgbClr val="FFCC66"/>
    <a:srgbClr val="0000FF"/>
    <a:srgbClr val="53B9D9"/>
    <a:srgbClr val="FF3300"/>
    <a:srgbClr val="00CC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varScale="1">
        <p:scale>
          <a:sx n="69" d="100"/>
          <a:sy n="69" d="100"/>
        </p:scale>
        <p:origin x="-137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37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37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37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95C0A71-A57D-4670-A7BD-7EC3C8448C48}" type="slidenum">
              <a:rPr lang="en-US"/>
              <a:pPr>
                <a:defRPr/>
              </a:pPr>
              <a:t>‹#›</a:t>
            </a:fld>
            <a:endParaRPr lang="en-US"/>
          </a:p>
        </p:txBody>
      </p:sp>
    </p:spTree>
    <p:extLst>
      <p:ext uri="{BB962C8B-B14F-4D97-AF65-F5344CB8AC3E}">
        <p14:creationId xmlns:p14="http://schemas.microsoft.com/office/powerpoint/2010/main" val="1290446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7EE389-0CB3-4D31-B342-8FC53FECBD51}" type="datetimeFigureOut">
              <a:rPr lang="en-US" smtClean="0"/>
              <a:pPr/>
              <a:t>10/27/2022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EBDB6A-FCA7-414E-ACA6-4571C3E7B21E}" type="slidenum">
              <a:rPr lang="en-US" smtClean="0"/>
              <a:pPr/>
              <a:t>‹#›</a:t>
            </a:fld>
            <a:endParaRPr lang="en-US"/>
          </a:p>
        </p:txBody>
      </p:sp>
    </p:spTree>
    <p:extLst>
      <p:ext uri="{BB962C8B-B14F-4D97-AF65-F5344CB8AC3E}">
        <p14:creationId xmlns:p14="http://schemas.microsoft.com/office/powerpoint/2010/main" val="3415625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BDB6A-FCA7-414E-ACA6-4571C3E7B21E}" type="slidenum">
              <a:rPr lang="en-US" smtClean="0"/>
              <a:pPr/>
              <a:t>14</a:t>
            </a:fld>
            <a:endParaRPr lang="en-US"/>
          </a:p>
        </p:txBody>
      </p:sp>
    </p:spTree>
    <p:extLst>
      <p:ext uri="{BB962C8B-B14F-4D97-AF65-F5344CB8AC3E}">
        <p14:creationId xmlns:p14="http://schemas.microsoft.com/office/powerpoint/2010/main" val="3700909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6714" name="Rectangle 634"/>
          <p:cNvSpPr>
            <a:spLocks noChangeArrowheads="1"/>
          </p:cNvSpPr>
          <p:nvPr userDrawn="1"/>
        </p:nvSpPr>
        <p:spPr bwMode="ltGray">
          <a:xfrm rot="10800000" flipH="1">
            <a:off x="0" y="4797425"/>
            <a:ext cx="9144000" cy="2060575"/>
          </a:xfrm>
          <a:prstGeom prst="rect">
            <a:avLst/>
          </a:prstGeom>
          <a:gradFill rotWithShape="1">
            <a:gsLst>
              <a:gs pos="0">
                <a:schemeClr val="accent2">
                  <a:alpha val="30000"/>
                </a:schemeClr>
              </a:gs>
              <a:gs pos="100000">
                <a:schemeClr val="accent2">
                  <a:gamma/>
                  <a:tint val="0"/>
                  <a:invGamma/>
                  <a:alpha val="0"/>
                </a:schemeClr>
              </a:gs>
            </a:gsLst>
            <a:path path="rect">
              <a:fillToRect r="100000" b="100000"/>
            </a:path>
          </a:gradFill>
          <a:ln w="9525" algn="ctr">
            <a:noFill/>
            <a:miter lim="800000"/>
            <a:headEnd/>
            <a:tailEnd/>
          </a:ln>
          <a:effectLst/>
        </p:spPr>
        <p:txBody>
          <a:bodyPr wrap="none" anchor="ctr"/>
          <a:lstStyle/>
          <a:p>
            <a:endParaRPr lang="en-US"/>
          </a:p>
        </p:txBody>
      </p:sp>
      <p:sp>
        <p:nvSpPr>
          <p:cNvPr id="46715" name="Rectangle 635"/>
          <p:cNvSpPr>
            <a:spLocks noChangeArrowheads="1"/>
          </p:cNvSpPr>
          <p:nvPr userDrawn="1"/>
        </p:nvSpPr>
        <p:spPr bwMode="ltGray">
          <a:xfrm flipH="1">
            <a:off x="1763713" y="0"/>
            <a:ext cx="7380287" cy="4114800"/>
          </a:xfrm>
          <a:prstGeom prst="rect">
            <a:avLst/>
          </a:prstGeom>
          <a:gradFill rotWithShape="1">
            <a:gsLst>
              <a:gs pos="0">
                <a:schemeClr val="accent1">
                  <a:alpha val="30000"/>
                </a:schemeClr>
              </a:gs>
              <a:gs pos="100000">
                <a:schemeClr val="accent1">
                  <a:gamma/>
                  <a:tint val="0"/>
                  <a:invGamma/>
                  <a:alpha val="0"/>
                </a:schemeClr>
              </a:gs>
            </a:gsLst>
            <a:path path="rect">
              <a:fillToRect r="100000" b="100000"/>
            </a:path>
          </a:gradFill>
          <a:ln w="9525" algn="ctr">
            <a:noFill/>
            <a:miter lim="800000"/>
            <a:headEnd/>
            <a:tailEnd/>
          </a:ln>
          <a:effectLst/>
        </p:spPr>
        <p:txBody>
          <a:bodyPr wrap="none" anchor="ctr"/>
          <a:lstStyle/>
          <a:p>
            <a:endParaRPr lang="en-US"/>
          </a:p>
        </p:txBody>
      </p:sp>
      <p:grpSp>
        <p:nvGrpSpPr>
          <p:cNvPr id="46716" name="Group 636"/>
          <p:cNvGrpSpPr>
            <a:grpSpLocks/>
          </p:cNvGrpSpPr>
          <p:nvPr userDrawn="1"/>
        </p:nvGrpSpPr>
        <p:grpSpPr bwMode="auto">
          <a:xfrm>
            <a:off x="1547813" y="0"/>
            <a:ext cx="7596187" cy="5229225"/>
            <a:chOff x="975" y="0"/>
            <a:chExt cx="4785" cy="3294"/>
          </a:xfrm>
        </p:grpSpPr>
        <p:pic>
          <p:nvPicPr>
            <p:cNvPr id="46717" name="Picture 637" descr="8"/>
            <p:cNvPicPr>
              <a:picLocks noChangeAspect="1" noChangeArrowheads="1"/>
            </p:cNvPicPr>
            <p:nvPr/>
          </p:nvPicPr>
          <p:blipFill>
            <a:blip r:embed="rId2" cstate="print"/>
            <a:srcRect/>
            <a:stretch>
              <a:fillRect/>
            </a:stretch>
          </p:blipFill>
          <p:spPr bwMode="gray">
            <a:xfrm flipH="1">
              <a:off x="975" y="0"/>
              <a:ext cx="4785" cy="3294"/>
            </a:xfrm>
            <a:prstGeom prst="rect">
              <a:avLst/>
            </a:prstGeom>
            <a:noFill/>
          </p:spPr>
        </p:pic>
        <p:grpSp>
          <p:nvGrpSpPr>
            <p:cNvPr id="46718" name="Group 638"/>
            <p:cNvGrpSpPr>
              <a:grpSpLocks/>
            </p:cNvGrpSpPr>
            <p:nvPr/>
          </p:nvGrpSpPr>
          <p:grpSpPr bwMode="auto">
            <a:xfrm>
              <a:off x="4195" y="71"/>
              <a:ext cx="1452" cy="2247"/>
              <a:chOff x="4195" y="71"/>
              <a:chExt cx="1452" cy="2247"/>
            </a:xfrm>
          </p:grpSpPr>
          <p:grpSp>
            <p:nvGrpSpPr>
              <p:cNvPr id="46719" name="Group 639"/>
              <p:cNvGrpSpPr>
                <a:grpSpLocks/>
              </p:cNvGrpSpPr>
              <p:nvPr/>
            </p:nvGrpSpPr>
            <p:grpSpPr bwMode="auto">
              <a:xfrm>
                <a:off x="4195" y="71"/>
                <a:ext cx="1452" cy="2247"/>
                <a:chOff x="4195" y="71"/>
                <a:chExt cx="1452" cy="2247"/>
              </a:xfrm>
            </p:grpSpPr>
            <p:grpSp>
              <p:nvGrpSpPr>
                <p:cNvPr id="46720" name="Group 640"/>
                <p:cNvGrpSpPr>
                  <a:grpSpLocks/>
                </p:cNvGrpSpPr>
                <p:nvPr/>
              </p:nvGrpSpPr>
              <p:grpSpPr bwMode="auto">
                <a:xfrm rot="22528304" flipH="1" flipV="1">
                  <a:off x="4467" y="1268"/>
                  <a:ext cx="192" cy="187"/>
                  <a:chOff x="1204" y="2187"/>
                  <a:chExt cx="364" cy="357"/>
                </a:xfrm>
              </p:grpSpPr>
              <p:grpSp>
                <p:nvGrpSpPr>
                  <p:cNvPr id="46721" name="Group 641"/>
                  <p:cNvGrpSpPr>
                    <a:grpSpLocks/>
                  </p:cNvGrpSpPr>
                  <p:nvPr/>
                </p:nvGrpSpPr>
                <p:grpSpPr bwMode="auto">
                  <a:xfrm rot="21289124" flipH="1">
                    <a:off x="1384" y="2187"/>
                    <a:ext cx="184" cy="336"/>
                    <a:chOff x="928" y="430"/>
                    <a:chExt cx="1925" cy="3521"/>
                  </a:xfrm>
                </p:grpSpPr>
                <p:sp>
                  <p:nvSpPr>
                    <p:cNvPr id="46722" name="Freeform 64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723" name="Freeform 64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724" name="Freeform 64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46725" name="Group 645"/>
                  <p:cNvGrpSpPr>
                    <a:grpSpLocks/>
                  </p:cNvGrpSpPr>
                  <p:nvPr/>
                </p:nvGrpSpPr>
                <p:grpSpPr bwMode="auto">
                  <a:xfrm rot="42792305">
                    <a:off x="1204" y="2208"/>
                    <a:ext cx="184" cy="336"/>
                    <a:chOff x="928" y="430"/>
                    <a:chExt cx="1925" cy="3521"/>
                  </a:xfrm>
                </p:grpSpPr>
                <p:sp>
                  <p:nvSpPr>
                    <p:cNvPr id="46726" name="Freeform 646"/>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727" name="Freeform 647"/>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728" name="Freeform 648"/>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46729" name="Group 649"/>
                <p:cNvGrpSpPr>
                  <a:grpSpLocks/>
                </p:cNvGrpSpPr>
                <p:nvPr/>
              </p:nvGrpSpPr>
              <p:grpSpPr bwMode="auto">
                <a:xfrm rot="18012195" flipH="1">
                  <a:off x="4228" y="1580"/>
                  <a:ext cx="388" cy="453"/>
                  <a:chOff x="3863" y="2473"/>
                  <a:chExt cx="983" cy="1148"/>
                </a:xfrm>
              </p:grpSpPr>
              <p:grpSp>
                <p:nvGrpSpPr>
                  <p:cNvPr id="46730" name="Group 650"/>
                  <p:cNvGrpSpPr>
                    <a:grpSpLocks/>
                  </p:cNvGrpSpPr>
                  <p:nvPr/>
                </p:nvGrpSpPr>
                <p:grpSpPr bwMode="auto">
                  <a:xfrm>
                    <a:off x="3863" y="2473"/>
                    <a:ext cx="983" cy="1148"/>
                    <a:chOff x="3863" y="2473"/>
                    <a:chExt cx="983" cy="1148"/>
                  </a:xfrm>
                </p:grpSpPr>
                <p:grpSp>
                  <p:nvGrpSpPr>
                    <p:cNvPr id="46731" name="Group 651"/>
                    <p:cNvGrpSpPr>
                      <a:grpSpLocks/>
                    </p:cNvGrpSpPr>
                    <p:nvPr/>
                  </p:nvGrpSpPr>
                  <p:grpSpPr bwMode="auto">
                    <a:xfrm rot="20092130" flipH="1">
                      <a:off x="4330" y="2473"/>
                      <a:ext cx="516" cy="926"/>
                      <a:chOff x="928" y="430"/>
                      <a:chExt cx="1925" cy="3521"/>
                    </a:xfrm>
                  </p:grpSpPr>
                  <p:sp>
                    <p:nvSpPr>
                      <p:cNvPr id="46732" name="Freeform 65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33" name="Freeform 65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34" name="Freeform 65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46735" name="Group 655"/>
                    <p:cNvGrpSpPr>
                      <a:grpSpLocks/>
                    </p:cNvGrpSpPr>
                    <p:nvPr/>
                  </p:nvGrpSpPr>
                  <p:grpSpPr bwMode="auto">
                    <a:xfrm rot="41632372">
                      <a:off x="3863" y="2695"/>
                      <a:ext cx="516" cy="926"/>
                      <a:chOff x="928" y="430"/>
                      <a:chExt cx="1925" cy="3521"/>
                    </a:xfrm>
                  </p:grpSpPr>
                  <p:sp>
                    <p:nvSpPr>
                      <p:cNvPr id="46736" name="Freeform 656"/>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37" name="Freeform 657"/>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38" name="Freeform 658"/>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46739" name="Group 659"/>
                  <p:cNvGrpSpPr>
                    <a:grpSpLocks/>
                  </p:cNvGrpSpPr>
                  <p:nvPr/>
                </p:nvGrpSpPr>
                <p:grpSpPr bwMode="auto">
                  <a:xfrm rot="1750193">
                    <a:off x="4044" y="2688"/>
                    <a:ext cx="616" cy="718"/>
                    <a:chOff x="3863" y="2473"/>
                    <a:chExt cx="983" cy="1148"/>
                  </a:xfrm>
                </p:grpSpPr>
                <p:grpSp>
                  <p:nvGrpSpPr>
                    <p:cNvPr id="46740" name="Group 660"/>
                    <p:cNvGrpSpPr>
                      <a:grpSpLocks/>
                    </p:cNvGrpSpPr>
                    <p:nvPr/>
                  </p:nvGrpSpPr>
                  <p:grpSpPr bwMode="auto">
                    <a:xfrm rot="20092130" flipH="1">
                      <a:off x="4330" y="2473"/>
                      <a:ext cx="516" cy="926"/>
                      <a:chOff x="928" y="430"/>
                      <a:chExt cx="1925" cy="3521"/>
                    </a:xfrm>
                  </p:grpSpPr>
                  <p:sp>
                    <p:nvSpPr>
                      <p:cNvPr id="46741" name="Freeform 66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42" name="Freeform 66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43" name="Freeform 66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46744" name="Group 664"/>
                    <p:cNvGrpSpPr>
                      <a:grpSpLocks/>
                    </p:cNvGrpSpPr>
                    <p:nvPr/>
                  </p:nvGrpSpPr>
                  <p:grpSpPr bwMode="auto">
                    <a:xfrm rot="41632372">
                      <a:off x="3863" y="2695"/>
                      <a:ext cx="516" cy="926"/>
                      <a:chOff x="928" y="430"/>
                      <a:chExt cx="1925" cy="3521"/>
                    </a:xfrm>
                  </p:grpSpPr>
                  <p:sp>
                    <p:nvSpPr>
                      <p:cNvPr id="46745" name="Freeform 66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46" name="Freeform 66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47" name="Freeform 66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46748" name="Group 668"/>
                <p:cNvGrpSpPr>
                  <a:grpSpLocks/>
                </p:cNvGrpSpPr>
                <p:nvPr/>
              </p:nvGrpSpPr>
              <p:grpSpPr bwMode="auto">
                <a:xfrm rot="18012195" flipH="1">
                  <a:off x="4521" y="17"/>
                  <a:ext cx="659" cy="768"/>
                  <a:chOff x="3863" y="2473"/>
                  <a:chExt cx="983" cy="1148"/>
                </a:xfrm>
              </p:grpSpPr>
              <p:grpSp>
                <p:nvGrpSpPr>
                  <p:cNvPr id="46749" name="Group 669"/>
                  <p:cNvGrpSpPr>
                    <a:grpSpLocks/>
                  </p:cNvGrpSpPr>
                  <p:nvPr/>
                </p:nvGrpSpPr>
                <p:grpSpPr bwMode="auto">
                  <a:xfrm>
                    <a:off x="3863" y="2473"/>
                    <a:ext cx="983" cy="1148"/>
                    <a:chOff x="3863" y="2473"/>
                    <a:chExt cx="983" cy="1148"/>
                  </a:xfrm>
                </p:grpSpPr>
                <p:grpSp>
                  <p:nvGrpSpPr>
                    <p:cNvPr id="46750" name="Group 670"/>
                    <p:cNvGrpSpPr>
                      <a:grpSpLocks/>
                    </p:cNvGrpSpPr>
                    <p:nvPr/>
                  </p:nvGrpSpPr>
                  <p:grpSpPr bwMode="auto">
                    <a:xfrm rot="20092130" flipH="1">
                      <a:off x="4330" y="2473"/>
                      <a:ext cx="516" cy="926"/>
                      <a:chOff x="928" y="430"/>
                      <a:chExt cx="1925" cy="3521"/>
                    </a:xfrm>
                  </p:grpSpPr>
                  <p:sp>
                    <p:nvSpPr>
                      <p:cNvPr id="46751" name="Freeform 67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52" name="Freeform 67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53" name="Freeform 67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46754" name="Group 674"/>
                    <p:cNvGrpSpPr>
                      <a:grpSpLocks/>
                    </p:cNvGrpSpPr>
                    <p:nvPr/>
                  </p:nvGrpSpPr>
                  <p:grpSpPr bwMode="auto">
                    <a:xfrm rot="41632372">
                      <a:off x="3863" y="2695"/>
                      <a:ext cx="516" cy="926"/>
                      <a:chOff x="928" y="430"/>
                      <a:chExt cx="1925" cy="3521"/>
                    </a:xfrm>
                  </p:grpSpPr>
                  <p:sp>
                    <p:nvSpPr>
                      <p:cNvPr id="46755" name="Freeform 67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56" name="Freeform 67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57" name="Freeform 67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46758" name="Group 678"/>
                  <p:cNvGrpSpPr>
                    <a:grpSpLocks/>
                  </p:cNvGrpSpPr>
                  <p:nvPr/>
                </p:nvGrpSpPr>
                <p:grpSpPr bwMode="auto">
                  <a:xfrm rot="1750193">
                    <a:off x="4044" y="2688"/>
                    <a:ext cx="616" cy="718"/>
                    <a:chOff x="3863" y="2473"/>
                    <a:chExt cx="983" cy="1148"/>
                  </a:xfrm>
                </p:grpSpPr>
                <p:grpSp>
                  <p:nvGrpSpPr>
                    <p:cNvPr id="46759" name="Group 679"/>
                    <p:cNvGrpSpPr>
                      <a:grpSpLocks/>
                    </p:cNvGrpSpPr>
                    <p:nvPr/>
                  </p:nvGrpSpPr>
                  <p:grpSpPr bwMode="auto">
                    <a:xfrm rot="20092130" flipH="1">
                      <a:off x="4330" y="2473"/>
                      <a:ext cx="516" cy="926"/>
                      <a:chOff x="928" y="430"/>
                      <a:chExt cx="1925" cy="3521"/>
                    </a:xfrm>
                  </p:grpSpPr>
                  <p:sp>
                    <p:nvSpPr>
                      <p:cNvPr id="46760" name="Freeform 680"/>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61" name="Freeform 681"/>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62" name="Freeform 682"/>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46763" name="Group 683"/>
                    <p:cNvGrpSpPr>
                      <a:grpSpLocks/>
                    </p:cNvGrpSpPr>
                    <p:nvPr/>
                  </p:nvGrpSpPr>
                  <p:grpSpPr bwMode="auto">
                    <a:xfrm rot="41632372">
                      <a:off x="3863" y="2695"/>
                      <a:ext cx="516" cy="926"/>
                      <a:chOff x="928" y="430"/>
                      <a:chExt cx="1925" cy="3521"/>
                    </a:xfrm>
                  </p:grpSpPr>
                  <p:sp>
                    <p:nvSpPr>
                      <p:cNvPr id="46764" name="Freeform 684"/>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65" name="Freeform 685"/>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66" name="Freeform 686"/>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46767" name="Group 687"/>
                <p:cNvGrpSpPr>
                  <a:grpSpLocks/>
                </p:cNvGrpSpPr>
                <p:nvPr/>
              </p:nvGrpSpPr>
              <p:grpSpPr bwMode="auto">
                <a:xfrm rot="19138033" flipH="1">
                  <a:off x="4548" y="672"/>
                  <a:ext cx="265" cy="309"/>
                  <a:chOff x="3863" y="2473"/>
                  <a:chExt cx="983" cy="1148"/>
                </a:xfrm>
              </p:grpSpPr>
              <p:grpSp>
                <p:nvGrpSpPr>
                  <p:cNvPr id="46768" name="Group 688"/>
                  <p:cNvGrpSpPr>
                    <a:grpSpLocks/>
                  </p:cNvGrpSpPr>
                  <p:nvPr/>
                </p:nvGrpSpPr>
                <p:grpSpPr bwMode="auto">
                  <a:xfrm>
                    <a:off x="3863" y="2473"/>
                    <a:ext cx="983" cy="1148"/>
                    <a:chOff x="3863" y="2473"/>
                    <a:chExt cx="983" cy="1148"/>
                  </a:xfrm>
                </p:grpSpPr>
                <p:grpSp>
                  <p:nvGrpSpPr>
                    <p:cNvPr id="46769" name="Group 689"/>
                    <p:cNvGrpSpPr>
                      <a:grpSpLocks/>
                    </p:cNvGrpSpPr>
                    <p:nvPr/>
                  </p:nvGrpSpPr>
                  <p:grpSpPr bwMode="auto">
                    <a:xfrm rot="20092130" flipH="1">
                      <a:off x="4330" y="2473"/>
                      <a:ext cx="516" cy="926"/>
                      <a:chOff x="928" y="430"/>
                      <a:chExt cx="1925" cy="3521"/>
                    </a:xfrm>
                  </p:grpSpPr>
                  <p:sp>
                    <p:nvSpPr>
                      <p:cNvPr id="46770" name="Freeform 690"/>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71" name="Freeform 691"/>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72" name="Freeform 692"/>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46773" name="Group 693"/>
                    <p:cNvGrpSpPr>
                      <a:grpSpLocks/>
                    </p:cNvGrpSpPr>
                    <p:nvPr/>
                  </p:nvGrpSpPr>
                  <p:grpSpPr bwMode="auto">
                    <a:xfrm rot="41632372">
                      <a:off x="3863" y="2695"/>
                      <a:ext cx="516" cy="926"/>
                      <a:chOff x="928" y="430"/>
                      <a:chExt cx="1925" cy="3521"/>
                    </a:xfrm>
                  </p:grpSpPr>
                  <p:sp>
                    <p:nvSpPr>
                      <p:cNvPr id="46774" name="Freeform 694"/>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75" name="Freeform 695"/>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76" name="Freeform 696"/>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46777" name="Group 697"/>
                  <p:cNvGrpSpPr>
                    <a:grpSpLocks/>
                  </p:cNvGrpSpPr>
                  <p:nvPr/>
                </p:nvGrpSpPr>
                <p:grpSpPr bwMode="auto">
                  <a:xfrm rot="1750193">
                    <a:off x="4044" y="2688"/>
                    <a:ext cx="616" cy="718"/>
                    <a:chOff x="3863" y="2473"/>
                    <a:chExt cx="983" cy="1148"/>
                  </a:xfrm>
                </p:grpSpPr>
                <p:grpSp>
                  <p:nvGrpSpPr>
                    <p:cNvPr id="46778" name="Group 698"/>
                    <p:cNvGrpSpPr>
                      <a:grpSpLocks/>
                    </p:cNvGrpSpPr>
                    <p:nvPr/>
                  </p:nvGrpSpPr>
                  <p:grpSpPr bwMode="auto">
                    <a:xfrm rot="20092130" flipH="1">
                      <a:off x="4330" y="2473"/>
                      <a:ext cx="516" cy="926"/>
                      <a:chOff x="928" y="430"/>
                      <a:chExt cx="1925" cy="3521"/>
                    </a:xfrm>
                  </p:grpSpPr>
                  <p:sp>
                    <p:nvSpPr>
                      <p:cNvPr id="46779" name="Freeform 699"/>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80" name="Freeform 700"/>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81" name="Freeform 701"/>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46782" name="Group 702"/>
                    <p:cNvGrpSpPr>
                      <a:grpSpLocks/>
                    </p:cNvGrpSpPr>
                    <p:nvPr/>
                  </p:nvGrpSpPr>
                  <p:grpSpPr bwMode="auto">
                    <a:xfrm rot="41632372">
                      <a:off x="3863" y="2695"/>
                      <a:ext cx="516" cy="926"/>
                      <a:chOff x="928" y="430"/>
                      <a:chExt cx="1925" cy="3521"/>
                    </a:xfrm>
                  </p:grpSpPr>
                  <p:sp>
                    <p:nvSpPr>
                      <p:cNvPr id="46783" name="Freeform 703"/>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84" name="Freeform 704"/>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85" name="Freeform 705"/>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46786" name="Group 706"/>
                <p:cNvGrpSpPr>
                  <a:grpSpLocks/>
                </p:cNvGrpSpPr>
                <p:nvPr/>
              </p:nvGrpSpPr>
              <p:grpSpPr bwMode="auto">
                <a:xfrm rot="19138033" flipH="1">
                  <a:off x="4603" y="2009"/>
                  <a:ext cx="265" cy="309"/>
                  <a:chOff x="3863" y="2473"/>
                  <a:chExt cx="983" cy="1148"/>
                </a:xfrm>
              </p:grpSpPr>
              <p:grpSp>
                <p:nvGrpSpPr>
                  <p:cNvPr id="46787" name="Group 707"/>
                  <p:cNvGrpSpPr>
                    <a:grpSpLocks/>
                  </p:cNvGrpSpPr>
                  <p:nvPr/>
                </p:nvGrpSpPr>
                <p:grpSpPr bwMode="auto">
                  <a:xfrm>
                    <a:off x="3863" y="2473"/>
                    <a:ext cx="983" cy="1148"/>
                    <a:chOff x="3863" y="2473"/>
                    <a:chExt cx="983" cy="1148"/>
                  </a:xfrm>
                </p:grpSpPr>
                <p:grpSp>
                  <p:nvGrpSpPr>
                    <p:cNvPr id="46788" name="Group 708"/>
                    <p:cNvGrpSpPr>
                      <a:grpSpLocks/>
                    </p:cNvGrpSpPr>
                    <p:nvPr/>
                  </p:nvGrpSpPr>
                  <p:grpSpPr bwMode="auto">
                    <a:xfrm rot="20092130" flipH="1">
                      <a:off x="4330" y="2473"/>
                      <a:ext cx="516" cy="926"/>
                      <a:chOff x="928" y="430"/>
                      <a:chExt cx="1925" cy="3521"/>
                    </a:xfrm>
                  </p:grpSpPr>
                  <p:sp>
                    <p:nvSpPr>
                      <p:cNvPr id="46789" name="Freeform 709"/>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90" name="Freeform 710"/>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91" name="Freeform 711"/>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46792" name="Group 712"/>
                    <p:cNvGrpSpPr>
                      <a:grpSpLocks/>
                    </p:cNvGrpSpPr>
                    <p:nvPr/>
                  </p:nvGrpSpPr>
                  <p:grpSpPr bwMode="auto">
                    <a:xfrm rot="41632372">
                      <a:off x="3863" y="2695"/>
                      <a:ext cx="516" cy="926"/>
                      <a:chOff x="928" y="430"/>
                      <a:chExt cx="1925" cy="3521"/>
                    </a:xfrm>
                  </p:grpSpPr>
                  <p:sp>
                    <p:nvSpPr>
                      <p:cNvPr id="46793" name="Freeform 713"/>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94" name="Freeform 714"/>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795" name="Freeform 715"/>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46796" name="Group 716"/>
                  <p:cNvGrpSpPr>
                    <a:grpSpLocks/>
                  </p:cNvGrpSpPr>
                  <p:nvPr/>
                </p:nvGrpSpPr>
                <p:grpSpPr bwMode="auto">
                  <a:xfrm rot="1750193">
                    <a:off x="4044" y="2688"/>
                    <a:ext cx="616" cy="718"/>
                    <a:chOff x="3863" y="2473"/>
                    <a:chExt cx="983" cy="1148"/>
                  </a:xfrm>
                </p:grpSpPr>
                <p:grpSp>
                  <p:nvGrpSpPr>
                    <p:cNvPr id="46797" name="Group 717"/>
                    <p:cNvGrpSpPr>
                      <a:grpSpLocks/>
                    </p:cNvGrpSpPr>
                    <p:nvPr/>
                  </p:nvGrpSpPr>
                  <p:grpSpPr bwMode="auto">
                    <a:xfrm rot="20092130" flipH="1">
                      <a:off x="4330" y="2473"/>
                      <a:ext cx="516" cy="926"/>
                      <a:chOff x="928" y="430"/>
                      <a:chExt cx="1925" cy="3521"/>
                    </a:xfrm>
                  </p:grpSpPr>
                  <p:sp>
                    <p:nvSpPr>
                      <p:cNvPr id="46798" name="Freeform 71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799" name="Freeform 71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00" name="Freeform 72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46801" name="Group 721"/>
                    <p:cNvGrpSpPr>
                      <a:grpSpLocks/>
                    </p:cNvGrpSpPr>
                    <p:nvPr/>
                  </p:nvGrpSpPr>
                  <p:grpSpPr bwMode="auto">
                    <a:xfrm rot="41632372">
                      <a:off x="3863" y="2695"/>
                      <a:ext cx="516" cy="926"/>
                      <a:chOff x="928" y="430"/>
                      <a:chExt cx="1925" cy="3521"/>
                    </a:xfrm>
                  </p:grpSpPr>
                  <p:sp>
                    <p:nvSpPr>
                      <p:cNvPr id="46802" name="Freeform 72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03" name="Freeform 72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04" name="Freeform 72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46805" name="Group 725"/>
                <p:cNvGrpSpPr>
                  <a:grpSpLocks/>
                </p:cNvGrpSpPr>
                <p:nvPr/>
              </p:nvGrpSpPr>
              <p:grpSpPr bwMode="auto">
                <a:xfrm rot="16852258" flipH="1" flipV="1">
                  <a:off x="5189" y="1313"/>
                  <a:ext cx="129" cy="126"/>
                  <a:chOff x="1204" y="2187"/>
                  <a:chExt cx="364" cy="357"/>
                </a:xfrm>
              </p:grpSpPr>
              <p:grpSp>
                <p:nvGrpSpPr>
                  <p:cNvPr id="46806" name="Group 726"/>
                  <p:cNvGrpSpPr>
                    <a:grpSpLocks/>
                  </p:cNvGrpSpPr>
                  <p:nvPr/>
                </p:nvGrpSpPr>
                <p:grpSpPr bwMode="auto">
                  <a:xfrm rot="21289124" flipH="1">
                    <a:off x="1384" y="2187"/>
                    <a:ext cx="184" cy="336"/>
                    <a:chOff x="928" y="430"/>
                    <a:chExt cx="1925" cy="3521"/>
                  </a:xfrm>
                </p:grpSpPr>
                <p:sp>
                  <p:nvSpPr>
                    <p:cNvPr id="46807" name="Freeform 727"/>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08" name="Freeform 728"/>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09" name="Freeform 729"/>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46810" name="Group 730"/>
                  <p:cNvGrpSpPr>
                    <a:grpSpLocks/>
                  </p:cNvGrpSpPr>
                  <p:nvPr/>
                </p:nvGrpSpPr>
                <p:grpSpPr bwMode="auto">
                  <a:xfrm rot="42792305">
                    <a:off x="1204" y="2208"/>
                    <a:ext cx="184" cy="336"/>
                    <a:chOff x="928" y="430"/>
                    <a:chExt cx="1925" cy="3521"/>
                  </a:xfrm>
                </p:grpSpPr>
                <p:sp>
                  <p:nvSpPr>
                    <p:cNvPr id="46811" name="Freeform 73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12" name="Freeform 73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13" name="Freeform 73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46814" name="Group 734"/>
                <p:cNvGrpSpPr>
                  <a:grpSpLocks/>
                </p:cNvGrpSpPr>
                <p:nvPr/>
              </p:nvGrpSpPr>
              <p:grpSpPr bwMode="auto">
                <a:xfrm rot="19184075" flipH="1" flipV="1">
                  <a:off x="5349" y="1017"/>
                  <a:ext cx="298" cy="288"/>
                  <a:chOff x="1204" y="2187"/>
                  <a:chExt cx="364" cy="357"/>
                </a:xfrm>
              </p:grpSpPr>
              <p:grpSp>
                <p:nvGrpSpPr>
                  <p:cNvPr id="46815" name="Group 735"/>
                  <p:cNvGrpSpPr>
                    <a:grpSpLocks/>
                  </p:cNvGrpSpPr>
                  <p:nvPr/>
                </p:nvGrpSpPr>
                <p:grpSpPr bwMode="auto">
                  <a:xfrm rot="21289124" flipH="1">
                    <a:off x="1384" y="2187"/>
                    <a:ext cx="184" cy="336"/>
                    <a:chOff x="928" y="430"/>
                    <a:chExt cx="1925" cy="3521"/>
                  </a:xfrm>
                </p:grpSpPr>
                <p:sp>
                  <p:nvSpPr>
                    <p:cNvPr id="46816" name="Freeform 736"/>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17" name="Freeform 737"/>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18" name="Freeform 738"/>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46819" name="Group 739"/>
                  <p:cNvGrpSpPr>
                    <a:grpSpLocks/>
                  </p:cNvGrpSpPr>
                  <p:nvPr/>
                </p:nvGrpSpPr>
                <p:grpSpPr bwMode="auto">
                  <a:xfrm rot="42792305">
                    <a:off x="1204" y="2208"/>
                    <a:ext cx="184" cy="336"/>
                    <a:chOff x="928" y="430"/>
                    <a:chExt cx="1925" cy="3521"/>
                  </a:xfrm>
                </p:grpSpPr>
                <p:sp>
                  <p:nvSpPr>
                    <p:cNvPr id="46820" name="Freeform 740"/>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21" name="Freeform 741"/>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22" name="Freeform 742"/>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46823" name="Group 743"/>
                <p:cNvGrpSpPr>
                  <a:grpSpLocks/>
                </p:cNvGrpSpPr>
                <p:nvPr/>
              </p:nvGrpSpPr>
              <p:grpSpPr bwMode="auto">
                <a:xfrm rot="16852258" flipH="1" flipV="1">
                  <a:off x="5391" y="688"/>
                  <a:ext cx="216" cy="208"/>
                  <a:chOff x="1204" y="2187"/>
                  <a:chExt cx="364" cy="357"/>
                </a:xfrm>
              </p:grpSpPr>
              <p:grpSp>
                <p:nvGrpSpPr>
                  <p:cNvPr id="46824" name="Group 744"/>
                  <p:cNvGrpSpPr>
                    <a:grpSpLocks/>
                  </p:cNvGrpSpPr>
                  <p:nvPr/>
                </p:nvGrpSpPr>
                <p:grpSpPr bwMode="auto">
                  <a:xfrm rot="21289124" flipH="1">
                    <a:off x="1384" y="2187"/>
                    <a:ext cx="184" cy="336"/>
                    <a:chOff x="928" y="430"/>
                    <a:chExt cx="1925" cy="3521"/>
                  </a:xfrm>
                </p:grpSpPr>
                <p:sp>
                  <p:nvSpPr>
                    <p:cNvPr id="46825" name="Freeform 74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26" name="Freeform 74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27" name="Freeform 74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46828" name="Group 748"/>
                  <p:cNvGrpSpPr>
                    <a:grpSpLocks/>
                  </p:cNvGrpSpPr>
                  <p:nvPr/>
                </p:nvGrpSpPr>
                <p:grpSpPr bwMode="auto">
                  <a:xfrm rot="42792305">
                    <a:off x="1204" y="2208"/>
                    <a:ext cx="184" cy="336"/>
                    <a:chOff x="928" y="430"/>
                    <a:chExt cx="1925" cy="3521"/>
                  </a:xfrm>
                </p:grpSpPr>
                <p:sp>
                  <p:nvSpPr>
                    <p:cNvPr id="46829" name="Freeform 749"/>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30" name="Freeform 750"/>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31" name="Freeform 751"/>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46832" name="Group 752"/>
                <p:cNvGrpSpPr>
                  <a:grpSpLocks/>
                </p:cNvGrpSpPr>
                <p:nvPr/>
              </p:nvGrpSpPr>
              <p:grpSpPr bwMode="auto">
                <a:xfrm rot="20633406" flipH="1" flipV="1">
                  <a:off x="4776" y="556"/>
                  <a:ext cx="470" cy="455"/>
                  <a:chOff x="1204" y="2187"/>
                  <a:chExt cx="364" cy="357"/>
                </a:xfrm>
              </p:grpSpPr>
              <p:grpSp>
                <p:nvGrpSpPr>
                  <p:cNvPr id="46833" name="Group 753"/>
                  <p:cNvGrpSpPr>
                    <a:grpSpLocks/>
                  </p:cNvGrpSpPr>
                  <p:nvPr/>
                </p:nvGrpSpPr>
                <p:grpSpPr bwMode="auto">
                  <a:xfrm rot="21289124" flipH="1">
                    <a:off x="1384" y="2187"/>
                    <a:ext cx="184" cy="336"/>
                    <a:chOff x="928" y="430"/>
                    <a:chExt cx="1925" cy="3521"/>
                  </a:xfrm>
                </p:grpSpPr>
                <p:sp>
                  <p:nvSpPr>
                    <p:cNvPr id="46834" name="Freeform 754"/>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35" name="Freeform 755"/>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36" name="Freeform 756"/>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46837" name="Group 757"/>
                  <p:cNvGrpSpPr>
                    <a:grpSpLocks/>
                  </p:cNvGrpSpPr>
                  <p:nvPr/>
                </p:nvGrpSpPr>
                <p:grpSpPr bwMode="auto">
                  <a:xfrm rot="42792305">
                    <a:off x="1204" y="2208"/>
                    <a:ext cx="184" cy="336"/>
                    <a:chOff x="928" y="430"/>
                    <a:chExt cx="1925" cy="3521"/>
                  </a:xfrm>
                </p:grpSpPr>
                <p:sp>
                  <p:nvSpPr>
                    <p:cNvPr id="46838" name="Freeform 75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39" name="Freeform 75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46840" name="Freeform 76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46841" name="Group 761"/>
                <p:cNvGrpSpPr>
                  <a:grpSpLocks/>
                </p:cNvGrpSpPr>
                <p:nvPr/>
              </p:nvGrpSpPr>
              <p:grpSpPr bwMode="auto">
                <a:xfrm rot="12929608" flipH="1">
                  <a:off x="4685" y="917"/>
                  <a:ext cx="200" cy="329"/>
                  <a:chOff x="928" y="430"/>
                  <a:chExt cx="1925" cy="3521"/>
                </a:xfrm>
              </p:grpSpPr>
              <p:sp>
                <p:nvSpPr>
                  <p:cNvPr id="46842" name="Freeform 76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46843" name="Freeform 76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46844" name="Freeform 76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grpSp>
            <p:grpSp>
              <p:nvGrpSpPr>
                <p:cNvPr id="46845" name="Group 765"/>
                <p:cNvGrpSpPr>
                  <a:grpSpLocks/>
                </p:cNvGrpSpPr>
                <p:nvPr/>
              </p:nvGrpSpPr>
              <p:grpSpPr bwMode="auto">
                <a:xfrm rot="19138033" flipH="1">
                  <a:off x="5374" y="239"/>
                  <a:ext cx="265" cy="309"/>
                  <a:chOff x="3863" y="2473"/>
                  <a:chExt cx="983" cy="1148"/>
                </a:xfrm>
              </p:grpSpPr>
              <p:grpSp>
                <p:nvGrpSpPr>
                  <p:cNvPr id="46846" name="Group 766"/>
                  <p:cNvGrpSpPr>
                    <a:grpSpLocks/>
                  </p:cNvGrpSpPr>
                  <p:nvPr/>
                </p:nvGrpSpPr>
                <p:grpSpPr bwMode="auto">
                  <a:xfrm>
                    <a:off x="3863" y="2473"/>
                    <a:ext cx="983" cy="1148"/>
                    <a:chOff x="3863" y="2473"/>
                    <a:chExt cx="983" cy="1148"/>
                  </a:xfrm>
                </p:grpSpPr>
                <p:grpSp>
                  <p:nvGrpSpPr>
                    <p:cNvPr id="46847" name="Group 767"/>
                    <p:cNvGrpSpPr>
                      <a:grpSpLocks/>
                    </p:cNvGrpSpPr>
                    <p:nvPr/>
                  </p:nvGrpSpPr>
                  <p:grpSpPr bwMode="auto">
                    <a:xfrm rot="20092130" flipH="1">
                      <a:off x="4330" y="2473"/>
                      <a:ext cx="516" cy="926"/>
                      <a:chOff x="928" y="430"/>
                      <a:chExt cx="1925" cy="3521"/>
                    </a:xfrm>
                  </p:grpSpPr>
                  <p:sp>
                    <p:nvSpPr>
                      <p:cNvPr id="46848" name="Freeform 76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849" name="Freeform 76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850" name="Freeform 77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46851" name="Group 771"/>
                    <p:cNvGrpSpPr>
                      <a:grpSpLocks/>
                    </p:cNvGrpSpPr>
                    <p:nvPr/>
                  </p:nvGrpSpPr>
                  <p:grpSpPr bwMode="auto">
                    <a:xfrm rot="41632372">
                      <a:off x="3863" y="2695"/>
                      <a:ext cx="516" cy="926"/>
                      <a:chOff x="928" y="430"/>
                      <a:chExt cx="1925" cy="3521"/>
                    </a:xfrm>
                  </p:grpSpPr>
                  <p:sp>
                    <p:nvSpPr>
                      <p:cNvPr id="46852" name="Freeform 77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853" name="Freeform 77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854" name="Freeform 77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46855" name="Group 775"/>
                  <p:cNvGrpSpPr>
                    <a:grpSpLocks/>
                  </p:cNvGrpSpPr>
                  <p:nvPr/>
                </p:nvGrpSpPr>
                <p:grpSpPr bwMode="auto">
                  <a:xfrm rot="1750193">
                    <a:off x="4044" y="2688"/>
                    <a:ext cx="616" cy="718"/>
                    <a:chOff x="3863" y="2473"/>
                    <a:chExt cx="983" cy="1148"/>
                  </a:xfrm>
                </p:grpSpPr>
                <p:grpSp>
                  <p:nvGrpSpPr>
                    <p:cNvPr id="46856" name="Group 776"/>
                    <p:cNvGrpSpPr>
                      <a:grpSpLocks/>
                    </p:cNvGrpSpPr>
                    <p:nvPr/>
                  </p:nvGrpSpPr>
                  <p:grpSpPr bwMode="auto">
                    <a:xfrm rot="20092130" flipH="1">
                      <a:off x="4330" y="2473"/>
                      <a:ext cx="516" cy="926"/>
                      <a:chOff x="928" y="430"/>
                      <a:chExt cx="1925" cy="3521"/>
                    </a:xfrm>
                  </p:grpSpPr>
                  <p:sp>
                    <p:nvSpPr>
                      <p:cNvPr id="46857" name="Freeform 777"/>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58" name="Freeform 778"/>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59" name="Freeform 779"/>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46860" name="Group 780"/>
                    <p:cNvGrpSpPr>
                      <a:grpSpLocks/>
                    </p:cNvGrpSpPr>
                    <p:nvPr/>
                  </p:nvGrpSpPr>
                  <p:grpSpPr bwMode="auto">
                    <a:xfrm rot="41632372">
                      <a:off x="3863" y="2695"/>
                      <a:ext cx="516" cy="926"/>
                      <a:chOff x="928" y="430"/>
                      <a:chExt cx="1925" cy="3521"/>
                    </a:xfrm>
                  </p:grpSpPr>
                  <p:sp>
                    <p:nvSpPr>
                      <p:cNvPr id="46861" name="Freeform 78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62" name="Freeform 78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63" name="Freeform 78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46864" name="Group 784"/>
                <p:cNvGrpSpPr>
                  <a:grpSpLocks/>
                </p:cNvGrpSpPr>
                <p:nvPr/>
              </p:nvGrpSpPr>
              <p:grpSpPr bwMode="auto">
                <a:xfrm rot="18012195" flipH="1">
                  <a:off x="4727" y="1444"/>
                  <a:ext cx="388" cy="453"/>
                  <a:chOff x="3863" y="2473"/>
                  <a:chExt cx="983" cy="1148"/>
                </a:xfrm>
              </p:grpSpPr>
              <p:grpSp>
                <p:nvGrpSpPr>
                  <p:cNvPr id="46865" name="Group 785"/>
                  <p:cNvGrpSpPr>
                    <a:grpSpLocks/>
                  </p:cNvGrpSpPr>
                  <p:nvPr/>
                </p:nvGrpSpPr>
                <p:grpSpPr bwMode="auto">
                  <a:xfrm>
                    <a:off x="3863" y="2473"/>
                    <a:ext cx="983" cy="1148"/>
                    <a:chOff x="3863" y="2473"/>
                    <a:chExt cx="983" cy="1148"/>
                  </a:xfrm>
                </p:grpSpPr>
                <p:grpSp>
                  <p:nvGrpSpPr>
                    <p:cNvPr id="46866" name="Group 786"/>
                    <p:cNvGrpSpPr>
                      <a:grpSpLocks/>
                    </p:cNvGrpSpPr>
                    <p:nvPr/>
                  </p:nvGrpSpPr>
                  <p:grpSpPr bwMode="auto">
                    <a:xfrm rot="20092130" flipH="1">
                      <a:off x="4330" y="2473"/>
                      <a:ext cx="516" cy="926"/>
                      <a:chOff x="928" y="430"/>
                      <a:chExt cx="1925" cy="3521"/>
                    </a:xfrm>
                  </p:grpSpPr>
                  <p:sp>
                    <p:nvSpPr>
                      <p:cNvPr id="46867" name="Freeform 787"/>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868" name="Freeform 788"/>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869" name="Freeform 789"/>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46870" name="Group 790"/>
                    <p:cNvGrpSpPr>
                      <a:grpSpLocks/>
                    </p:cNvGrpSpPr>
                    <p:nvPr/>
                  </p:nvGrpSpPr>
                  <p:grpSpPr bwMode="auto">
                    <a:xfrm rot="41632372">
                      <a:off x="3863" y="2695"/>
                      <a:ext cx="516" cy="926"/>
                      <a:chOff x="928" y="430"/>
                      <a:chExt cx="1925" cy="3521"/>
                    </a:xfrm>
                  </p:grpSpPr>
                  <p:sp>
                    <p:nvSpPr>
                      <p:cNvPr id="46871" name="Freeform 79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872" name="Freeform 79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46873" name="Freeform 79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46874" name="Group 794"/>
                  <p:cNvGrpSpPr>
                    <a:grpSpLocks/>
                  </p:cNvGrpSpPr>
                  <p:nvPr/>
                </p:nvGrpSpPr>
                <p:grpSpPr bwMode="auto">
                  <a:xfrm rot="1750193">
                    <a:off x="4044" y="2688"/>
                    <a:ext cx="616" cy="718"/>
                    <a:chOff x="3863" y="2473"/>
                    <a:chExt cx="983" cy="1148"/>
                  </a:xfrm>
                </p:grpSpPr>
                <p:grpSp>
                  <p:nvGrpSpPr>
                    <p:cNvPr id="46875" name="Group 795"/>
                    <p:cNvGrpSpPr>
                      <a:grpSpLocks/>
                    </p:cNvGrpSpPr>
                    <p:nvPr/>
                  </p:nvGrpSpPr>
                  <p:grpSpPr bwMode="auto">
                    <a:xfrm rot="20092130" flipH="1">
                      <a:off x="4330" y="2473"/>
                      <a:ext cx="516" cy="926"/>
                      <a:chOff x="928" y="430"/>
                      <a:chExt cx="1925" cy="3521"/>
                    </a:xfrm>
                  </p:grpSpPr>
                  <p:sp>
                    <p:nvSpPr>
                      <p:cNvPr id="46876" name="Freeform 796"/>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77" name="Freeform 797"/>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78" name="Freeform 798"/>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46879" name="Group 799"/>
                    <p:cNvGrpSpPr>
                      <a:grpSpLocks/>
                    </p:cNvGrpSpPr>
                    <p:nvPr/>
                  </p:nvGrpSpPr>
                  <p:grpSpPr bwMode="auto">
                    <a:xfrm rot="41632372">
                      <a:off x="3863" y="2695"/>
                      <a:ext cx="516" cy="926"/>
                      <a:chOff x="928" y="430"/>
                      <a:chExt cx="1925" cy="3521"/>
                    </a:xfrm>
                  </p:grpSpPr>
                  <p:sp>
                    <p:nvSpPr>
                      <p:cNvPr id="46880" name="Freeform 800"/>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81" name="Freeform 801"/>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46882" name="Freeform 802"/>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grpSp>
            <p:nvGrpSpPr>
              <p:cNvPr id="46883" name="Group 803"/>
              <p:cNvGrpSpPr>
                <a:grpSpLocks/>
              </p:cNvGrpSpPr>
              <p:nvPr/>
            </p:nvGrpSpPr>
            <p:grpSpPr bwMode="auto">
              <a:xfrm>
                <a:off x="4921" y="788"/>
                <a:ext cx="682" cy="814"/>
                <a:chOff x="4921" y="788"/>
                <a:chExt cx="682" cy="814"/>
              </a:xfrm>
            </p:grpSpPr>
            <p:grpSp>
              <p:nvGrpSpPr>
                <p:cNvPr id="46884" name="Group 804"/>
                <p:cNvGrpSpPr>
                  <a:grpSpLocks/>
                </p:cNvGrpSpPr>
                <p:nvPr/>
              </p:nvGrpSpPr>
              <p:grpSpPr bwMode="auto">
                <a:xfrm rot="12455032" flipH="1" flipV="1">
                  <a:off x="4921" y="788"/>
                  <a:ext cx="364" cy="667"/>
                  <a:chOff x="928" y="430"/>
                  <a:chExt cx="1925" cy="3521"/>
                </a:xfrm>
              </p:grpSpPr>
              <p:sp>
                <p:nvSpPr>
                  <p:cNvPr id="46885" name="Freeform 80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46886" name="Freeform 80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46887" name="Freeform 80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grpSp>
            <p:grpSp>
              <p:nvGrpSpPr>
                <p:cNvPr id="46888" name="Group 808"/>
                <p:cNvGrpSpPr>
                  <a:grpSpLocks/>
                </p:cNvGrpSpPr>
                <p:nvPr/>
              </p:nvGrpSpPr>
              <p:grpSpPr bwMode="auto">
                <a:xfrm rot="23400000" flipH="1" flipV="1">
                  <a:off x="5239" y="935"/>
                  <a:ext cx="364" cy="667"/>
                  <a:chOff x="928" y="430"/>
                  <a:chExt cx="1925" cy="3521"/>
                </a:xfrm>
              </p:grpSpPr>
              <p:sp>
                <p:nvSpPr>
                  <p:cNvPr id="46889" name="Freeform 809"/>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46890" name="Freeform 810"/>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46891" name="Freeform 811"/>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grpSp>
          </p:grpSp>
        </p:grpSp>
      </p:grpSp>
      <p:pic>
        <p:nvPicPr>
          <p:cNvPr id="46892" name="Picture 812" descr="01"/>
          <p:cNvPicPr>
            <a:picLocks noChangeAspect="1" noChangeArrowheads="1"/>
          </p:cNvPicPr>
          <p:nvPr userDrawn="1"/>
        </p:nvPicPr>
        <p:blipFill>
          <a:blip r:embed="rId3" cstate="print"/>
          <a:srcRect l="5676" r="1871"/>
          <a:stretch>
            <a:fillRect/>
          </a:stretch>
        </p:blipFill>
        <p:spPr bwMode="gray">
          <a:xfrm>
            <a:off x="0" y="1981200"/>
            <a:ext cx="9144000" cy="3403600"/>
          </a:xfrm>
          <a:prstGeom prst="rect">
            <a:avLst/>
          </a:prstGeom>
          <a:noFill/>
        </p:spPr>
      </p:pic>
      <p:sp>
        <p:nvSpPr>
          <p:cNvPr id="46893" name="Rectangle 813"/>
          <p:cNvSpPr>
            <a:spLocks noChangeArrowheads="1"/>
          </p:cNvSpPr>
          <p:nvPr userDrawn="1"/>
        </p:nvSpPr>
        <p:spPr bwMode="gray">
          <a:xfrm>
            <a:off x="4154488" y="4964113"/>
            <a:ext cx="136525" cy="1893887"/>
          </a:xfrm>
          <a:prstGeom prst="rect">
            <a:avLst/>
          </a:prstGeom>
          <a:gradFill rotWithShape="1">
            <a:gsLst>
              <a:gs pos="0">
                <a:schemeClr val="accent2">
                  <a:gamma/>
                  <a:tint val="63529"/>
                  <a:invGamma/>
                </a:schemeClr>
              </a:gs>
              <a:gs pos="100000">
                <a:schemeClr val="accent2"/>
              </a:gs>
            </a:gsLst>
            <a:lin ang="0" scaled="1"/>
          </a:gradFill>
          <a:ln w="9525">
            <a:noFill/>
            <a:miter lim="800000"/>
            <a:headEnd/>
            <a:tailEnd/>
          </a:ln>
          <a:effectLst/>
        </p:spPr>
        <p:txBody>
          <a:bodyPr wrap="none" anchor="ctr"/>
          <a:lstStyle/>
          <a:p>
            <a:endParaRPr lang="en-US"/>
          </a:p>
        </p:txBody>
      </p:sp>
      <p:grpSp>
        <p:nvGrpSpPr>
          <p:cNvPr id="46894" name="Group 814"/>
          <p:cNvGrpSpPr>
            <a:grpSpLocks/>
          </p:cNvGrpSpPr>
          <p:nvPr userDrawn="1"/>
        </p:nvGrpSpPr>
        <p:grpSpPr bwMode="auto">
          <a:xfrm>
            <a:off x="2819400" y="3657600"/>
            <a:ext cx="2803525" cy="2824163"/>
            <a:chOff x="1776" y="2304"/>
            <a:chExt cx="1766" cy="1779"/>
          </a:xfrm>
        </p:grpSpPr>
        <p:sp>
          <p:nvSpPr>
            <p:cNvPr id="46895" name="Freeform 815"/>
            <p:cNvSpPr>
              <a:spLocks/>
            </p:cNvSpPr>
            <p:nvPr userDrawn="1"/>
          </p:nvSpPr>
          <p:spPr bwMode="gray">
            <a:xfrm rot="1381608">
              <a:off x="2855" y="2408"/>
              <a:ext cx="687" cy="955"/>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2"/>
                </a:gs>
                <a:gs pos="100000">
                  <a:schemeClr val="accent2">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46896" name="Freeform 816"/>
            <p:cNvSpPr>
              <a:spLocks/>
            </p:cNvSpPr>
            <p:nvPr userDrawn="1"/>
          </p:nvSpPr>
          <p:spPr bwMode="hidden">
            <a:xfrm rot="1381608">
              <a:off x="3023" y="2382"/>
              <a:ext cx="318" cy="500"/>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2">
                    <a:gamma/>
                    <a:tint val="0"/>
                    <a:invGamma/>
                    <a:alpha val="50000"/>
                  </a:schemeClr>
                </a:gs>
                <a:gs pos="100000">
                  <a:schemeClr val="accent2">
                    <a:alpha val="0"/>
                  </a:schemeClr>
                </a:gs>
              </a:gsLst>
              <a:lin ang="5400000" scaled="1"/>
            </a:gradFill>
            <a:ln w="9525">
              <a:noFill/>
              <a:round/>
              <a:headEnd/>
              <a:tailEnd/>
            </a:ln>
            <a:effectLst/>
          </p:spPr>
          <p:txBody>
            <a:bodyPr/>
            <a:lstStyle/>
            <a:p>
              <a:endParaRPr lang="en-US"/>
            </a:p>
          </p:txBody>
        </p:sp>
        <p:sp>
          <p:nvSpPr>
            <p:cNvPr id="46897" name="Freeform 817"/>
            <p:cNvSpPr>
              <a:spLocks/>
            </p:cNvSpPr>
            <p:nvPr userDrawn="1"/>
          </p:nvSpPr>
          <p:spPr bwMode="hidden">
            <a:xfrm rot="1381608">
              <a:off x="2806" y="2648"/>
              <a:ext cx="512" cy="670"/>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46898" name="Freeform 818"/>
            <p:cNvSpPr>
              <a:spLocks/>
            </p:cNvSpPr>
            <p:nvPr userDrawn="1"/>
          </p:nvSpPr>
          <p:spPr bwMode="gray">
            <a:xfrm rot="1381608">
              <a:off x="2797" y="2691"/>
              <a:ext cx="482" cy="619"/>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46899" name="Freeform 819"/>
            <p:cNvSpPr>
              <a:spLocks/>
            </p:cNvSpPr>
            <p:nvPr userDrawn="1"/>
          </p:nvSpPr>
          <p:spPr bwMode="gray">
            <a:xfrm rot="-4018392">
              <a:off x="2372" y="2458"/>
              <a:ext cx="446" cy="836"/>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00" name="Freeform 820"/>
            <p:cNvSpPr>
              <a:spLocks/>
            </p:cNvSpPr>
            <p:nvPr userDrawn="1"/>
          </p:nvSpPr>
          <p:spPr bwMode="hidden">
            <a:xfrm rot="-4018392">
              <a:off x="2562" y="2344"/>
              <a:ext cx="109" cy="752"/>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6901" name="Freeform 821"/>
            <p:cNvSpPr>
              <a:spLocks/>
            </p:cNvSpPr>
            <p:nvPr userDrawn="1"/>
          </p:nvSpPr>
          <p:spPr bwMode="gray">
            <a:xfrm rot="-4018392">
              <a:off x="2639" y="2968"/>
              <a:ext cx="124" cy="22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6902" name="Freeform 822"/>
            <p:cNvSpPr>
              <a:spLocks/>
            </p:cNvSpPr>
            <p:nvPr userDrawn="1"/>
          </p:nvSpPr>
          <p:spPr bwMode="gray">
            <a:xfrm rot="-4018392">
              <a:off x="1997" y="2166"/>
              <a:ext cx="684" cy="959"/>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2"/>
                </a:gs>
                <a:gs pos="100000">
                  <a:schemeClr val="accent2">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46903" name="Freeform 823"/>
            <p:cNvSpPr>
              <a:spLocks/>
            </p:cNvSpPr>
            <p:nvPr userDrawn="1"/>
          </p:nvSpPr>
          <p:spPr bwMode="hidden">
            <a:xfrm rot="-4018392">
              <a:off x="2181" y="2445"/>
              <a:ext cx="511" cy="673"/>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46904" name="Freeform 824"/>
            <p:cNvSpPr>
              <a:spLocks/>
            </p:cNvSpPr>
            <p:nvPr userDrawn="1"/>
          </p:nvSpPr>
          <p:spPr bwMode="gray">
            <a:xfrm rot="-4018392">
              <a:off x="2214" y="2497"/>
              <a:ext cx="479" cy="622"/>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46905" name="Freeform 825"/>
            <p:cNvSpPr>
              <a:spLocks/>
            </p:cNvSpPr>
            <p:nvPr userDrawn="1"/>
          </p:nvSpPr>
          <p:spPr bwMode="gray">
            <a:xfrm rot="-4018392">
              <a:off x="2207" y="2485"/>
              <a:ext cx="504" cy="622"/>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46906" name="Freeform 826"/>
            <p:cNvSpPr>
              <a:spLocks/>
            </p:cNvSpPr>
            <p:nvPr userDrawn="1"/>
          </p:nvSpPr>
          <p:spPr bwMode="gray">
            <a:xfrm rot="-4018392">
              <a:off x="2685" y="2907"/>
              <a:ext cx="390" cy="207"/>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sp>
          <p:nvSpPr>
            <p:cNvPr id="46907" name="Freeform 827"/>
            <p:cNvSpPr>
              <a:spLocks/>
            </p:cNvSpPr>
            <p:nvPr userDrawn="1"/>
          </p:nvSpPr>
          <p:spPr bwMode="gray">
            <a:xfrm rot="-9418392">
              <a:off x="2126" y="2824"/>
              <a:ext cx="447" cy="832"/>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08" name="Freeform 828"/>
            <p:cNvSpPr>
              <a:spLocks/>
            </p:cNvSpPr>
            <p:nvPr userDrawn="1"/>
          </p:nvSpPr>
          <p:spPr bwMode="hidden">
            <a:xfrm rot="-9418392">
              <a:off x="2137" y="2845"/>
              <a:ext cx="110" cy="748"/>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6909" name="Freeform 829"/>
            <p:cNvSpPr>
              <a:spLocks/>
            </p:cNvSpPr>
            <p:nvPr userDrawn="1"/>
          </p:nvSpPr>
          <p:spPr bwMode="gray">
            <a:xfrm rot="-9418392">
              <a:off x="2491" y="3023"/>
              <a:ext cx="126" cy="22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6910" name="Freeform 830"/>
            <p:cNvSpPr>
              <a:spLocks/>
            </p:cNvSpPr>
            <p:nvPr userDrawn="1"/>
          </p:nvSpPr>
          <p:spPr bwMode="gray">
            <a:xfrm rot="-9418392">
              <a:off x="1776" y="3018"/>
              <a:ext cx="687" cy="955"/>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2"/>
                </a:gs>
                <a:gs pos="100000">
                  <a:schemeClr val="accent2">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46911" name="Freeform 831"/>
            <p:cNvSpPr>
              <a:spLocks/>
            </p:cNvSpPr>
            <p:nvPr userDrawn="1"/>
          </p:nvSpPr>
          <p:spPr bwMode="hidden">
            <a:xfrm rot="-9418392">
              <a:off x="1999" y="3064"/>
              <a:ext cx="513" cy="670"/>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46912" name="Freeform 832"/>
            <p:cNvSpPr>
              <a:spLocks/>
            </p:cNvSpPr>
            <p:nvPr userDrawn="1"/>
          </p:nvSpPr>
          <p:spPr bwMode="gray">
            <a:xfrm rot="-9418392">
              <a:off x="2038" y="3072"/>
              <a:ext cx="482" cy="619"/>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46913" name="Freeform 833"/>
            <p:cNvSpPr>
              <a:spLocks/>
            </p:cNvSpPr>
            <p:nvPr userDrawn="1"/>
          </p:nvSpPr>
          <p:spPr bwMode="gray">
            <a:xfrm rot="-9418392">
              <a:off x="2014" y="3067"/>
              <a:ext cx="507" cy="620"/>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46914" name="Freeform 834"/>
            <p:cNvSpPr>
              <a:spLocks/>
            </p:cNvSpPr>
            <p:nvPr userDrawn="1"/>
          </p:nvSpPr>
          <p:spPr bwMode="gray">
            <a:xfrm rot="-9418392">
              <a:off x="2289" y="2853"/>
              <a:ext cx="391" cy="207"/>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46915" name="Group 835"/>
            <p:cNvGrpSpPr>
              <a:grpSpLocks/>
            </p:cNvGrpSpPr>
            <p:nvPr userDrawn="1"/>
          </p:nvGrpSpPr>
          <p:grpSpPr bwMode="auto">
            <a:xfrm>
              <a:off x="2282" y="3180"/>
              <a:ext cx="1153" cy="903"/>
              <a:chOff x="2282" y="3180"/>
              <a:chExt cx="1153" cy="903"/>
            </a:xfrm>
          </p:grpSpPr>
          <p:sp>
            <p:nvSpPr>
              <p:cNvPr id="46916" name="Freeform 836"/>
              <p:cNvSpPr>
                <a:spLocks/>
              </p:cNvSpPr>
              <p:nvPr userDrawn="1"/>
            </p:nvSpPr>
            <p:spPr bwMode="gray">
              <a:xfrm rot="-14818392">
                <a:off x="2477" y="3093"/>
                <a:ext cx="446" cy="835"/>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17" name="Freeform 837"/>
              <p:cNvSpPr>
                <a:spLocks/>
              </p:cNvSpPr>
              <p:nvPr userDrawn="1"/>
            </p:nvSpPr>
            <p:spPr bwMode="hidden">
              <a:xfrm rot="-14818392">
                <a:off x="2624" y="3292"/>
                <a:ext cx="110" cy="751"/>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6918" name="Freeform 838"/>
              <p:cNvSpPr>
                <a:spLocks/>
              </p:cNvSpPr>
              <p:nvPr userDrawn="1"/>
            </p:nvSpPr>
            <p:spPr bwMode="gray">
              <a:xfrm rot="-14818392">
                <a:off x="2532" y="3195"/>
                <a:ext cx="125" cy="22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6919" name="Freeform 839"/>
              <p:cNvSpPr>
                <a:spLocks/>
              </p:cNvSpPr>
              <p:nvPr userDrawn="1"/>
            </p:nvSpPr>
            <p:spPr bwMode="gray">
              <a:xfrm rot="-14818392">
                <a:off x="2613" y="3262"/>
                <a:ext cx="685" cy="958"/>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2"/>
                  </a:gs>
                  <a:gs pos="100000">
                    <a:schemeClr val="accent2">
                      <a:gamma/>
                      <a:shade val="72941"/>
                      <a:invGamma/>
                    </a:schemeClr>
                  </a:gs>
                </a:gsLst>
                <a:lin ang="5400000" scaled="1"/>
              </a:gradFill>
              <a:ln w="9525">
                <a:noFill/>
                <a:round/>
                <a:headEnd/>
                <a:tailEnd/>
              </a:ln>
              <a:effectLst/>
            </p:spPr>
            <p:txBody>
              <a:bodyPr/>
              <a:lstStyle/>
              <a:p>
                <a:endParaRPr lang="en-US"/>
              </a:p>
            </p:txBody>
          </p:sp>
          <p:sp>
            <p:nvSpPr>
              <p:cNvPr id="46920" name="Freeform 840"/>
              <p:cNvSpPr>
                <a:spLocks/>
              </p:cNvSpPr>
              <p:nvPr userDrawn="1"/>
            </p:nvSpPr>
            <p:spPr bwMode="hidden">
              <a:xfrm rot="-14818392">
                <a:off x="2602" y="3269"/>
                <a:ext cx="511" cy="672"/>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46921" name="Freeform 841"/>
              <p:cNvSpPr>
                <a:spLocks/>
              </p:cNvSpPr>
              <p:nvPr userDrawn="1"/>
            </p:nvSpPr>
            <p:spPr bwMode="gray">
              <a:xfrm rot="-14818392">
                <a:off x="2601" y="3269"/>
                <a:ext cx="480" cy="621"/>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46922" name="Freeform 842"/>
              <p:cNvSpPr>
                <a:spLocks/>
              </p:cNvSpPr>
              <p:nvPr userDrawn="1"/>
            </p:nvSpPr>
            <p:spPr bwMode="gray">
              <a:xfrm rot="-14818392">
                <a:off x="2583" y="3281"/>
                <a:ext cx="505" cy="621"/>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46923" name="Freeform 843"/>
              <p:cNvSpPr>
                <a:spLocks/>
              </p:cNvSpPr>
              <p:nvPr userDrawn="1"/>
            </p:nvSpPr>
            <p:spPr bwMode="gray">
              <a:xfrm rot="-14818392">
                <a:off x="2221" y="3271"/>
                <a:ext cx="390" cy="207"/>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sp>
          <p:nvSpPr>
            <p:cNvPr id="46924" name="Freeform 844"/>
            <p:cNvSpPr>
              <a:spLocks/>
            </p:cNvSpPr>
            <p:nvPr userDrawn="1"/>
          </p:nvSpPr>
          <p:spPr bwMode="gray">
            <a:xfrm rot="1381608">
              <a:off x="2750" y="2728"/>
              <a:ext cx="447" cy="833"/>
            </a:xfrm>
            <a:custGeom>
              <a:avLst/>
              <a:gdLst/>
              <a:ahLst/>
              <a:cxnLst>
                <a:cxn ang="0">
                  <a:pos x="0" y="1064"/>
                </a:cxn>
                <a:cxn ang="0">
                  <a:pos x="680" y="0"/>
                </a:cxn>
                <a:cxn ang="0">
                  <a:pos x="755" y="1359"/>
                </a:cxn>
                <a:cxn ang="0">
                  <a:pos x="14" y="1191"/>
                </a:cxn>
                <a:cxn ang="0">
                  <a:pos x="0" y="1064"/>
                </a:cxn>
              </a:cxnLst>
              <a:rect l="0" t="0" r="r" b="b"/>
              <a:pathLst>
                <a:path w="847" h="1584">
                  <a:moveTo>
                    <a:pt x="0" y="1064"/>
                  </a:moveTo>
                  <a:cubicBezTo>
                    <a:pt x="847" y="596"/>
                    <a:pt x="708" y="174"/>
                    <a:pt x="680" y="0"/>
                  </a:cubicBezTo>
                  <a:cubicBezTo>
                    <a:pt x="680" y="0"/>
                    <a:pt x="806" y="462"/>
                    <a:pt x="755" y="1359"/>
                  </a:cubicBezTo>
                  <a:cubicBezTo>
                    <a:pt x="494" y="1584"/>
                    <a:pt x="14" y="1191"/>
                    <a:pt x="14" y="1191"/>
                  </a:cubicBezTo>
                  <a:lnTo>
                    <a:pt x="0" y="1064"/>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25" name="Freeform 845"/>
            <p:cNvSpPr>
              <a:spLocks/>
            </p:cNvSpPr>
            <p:nvPr userDrawn="1"/>
          </p:nvSpPr>
          <p:spPr bwMode="hidden">
            <a:xfrm rot="1381608">
              <a:off x="3071" y="2789"/>
              <a:ext cx="110" cy="748"/>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46" y="30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6926" name="Freeform 846"/>
            <p:cNvSpPr>
              <a:spLocks/>
            </p:cNvSpPr>
            <p:nvPr userDrawn="1"/>
          </p:nvSpPr>
          <p:spPr bwMode="gray">
            <a:xfrm rot="1381608">
              <a:off x="2701" y="3135"/>
              <a:ext cx="126" cy="22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6927" name="Freeform 847"/>
            <p:cNvSpPr>
              <a:spLocks/>
            </p:cNvSpPr>
            <p:nvPr userDrawn="1"/>
          </p:nvSpPr>
          <p:spPr bwMode="gray">
            <a:xfrm rot="1381608">
              <a:off x="2796" y="2696"/>
              <a:ext cx="505" cy="619"/>
            </a:xfrm>
            <a:custGeom>
              <a:avLst/>
              <a:gdLst/>
              <a:ahLst/>
              <a:cxnLst>
                <a:cxn ang="0">
                  <a:pos x="678" y="0"/>
                </a:cxn>
                <a:cxn ang="0">
                  <a:pos x="0" y="1179"/>
                </a:cxn>
                <a:cxn ang="0">
                  <a:pos x="678" y="0"/>
                </a:cxn>
              </a:cxnLst>
              <a:rect l="0" t="0" r="r" b="b"/>
              <a:pathLst>
                <a:path w="956" h="1179">
                  <a:moveTo>
                    <a:pt x="678" y="0"/>
                  </a:moveTo>
                  <a:cubicBezTo>
                    <a:pt x="921" y="696"/>
                    <a:pt x="322" y="996"/>
                    <a:pt x="0" y="1179"/>
                  </a:cubicBezTo>
                  <a:cubicBezTo>
                    <a:pt x="0" y="1179"/>
                    <a:pt x="956" y="778"/>
                    <a:pt x="678" y="0"/>
                  </a:cubicBezTo>
                  <a:close/>
                </a:path>
              </a:pathLst>
            </a:custGeom>
            <a:solidFill>
              <a:srgbClr val="FFFFFF"/>
            </a:solidFill>
            <a:ln w="9525">
              <a:noFill/>
              <a:round/>
              <a:headEnd/>
              <a:tailEnd/>
            </a:ln>
            <a:effectLst/>
          </p:spPr>
          <p:txBody>
            <a:bodyPr/>
            <a:lstStyle/>
            <a:p>
              <a:endParaRPr lang="en-US"/>
            </a:p>
          </p:txBody>
        </p:sp>
        <p:sp>
          <p:nvSpPr>
            <p:cNvPr id="46928" name="Freeform 848"/>
            <p:cNvSpPr>
              <a:spLocks/>
            </p:cNvSpPr>
            <p:nvPr userDrawn="1"/>
          </p:nvSpPr>
          <p:spPr bwMode="gray">
            <a:xfrm rot="1381608">
              <a:off x="2637" y="3321"/>
              <a:ext cx="391" cy="207"/>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46929" name="Group 849"/>
            <p:cNvGrpSpPr>
              <a:grpSpLocks/>
            </p:cNvGrpSpPr>
            <p:nvPr userDrawn="1"/>
          </p:nvGrpSpPr>
          <p:grpSpPr bwMode="auto">
            <a:xfrm rot="1381608">
              <a:off x="2561" y="3083"/>
              <a:ext cx="195" cy="205"/>
              <a:chOff x="595" y="1174"/>
              <a:chExt cx="454" cy="479"/>
            </a:xfrm>
          </p:grpSpPr>
          <p:pic>
            <p:nvPicPr>
              <p:cNvPr id="46930" name="Picture 850" descr="circuler_1"/>
              <p:cNvPicPr>
                <a:picLocks noChangeAspect="1" noChangeArrowheads="1"/>
              </p:cNvPicPr>
              <p:nvPr/>
            </p:nvPicPr>
            <p:blipFill>
              <a:blip r:embed="rId4" cstate="print"/>
              <a:srcRect/>
              <a:stretch>
                <a:fillRect/>
              </a:stretch>
            </p:blipFill>
            <p:spPr bwMode="gray">
              <a:xfrm>
                <a:off x="595" y="1174"/>
                <a:ext cx="454" cy="478"/>
              </a:xfrm>
              <a:prstGeom prst="rect">
                <a:avLst/>
              </a:prstGeom>
              <a:noFill/>
            </p:spPr>
          </p:pic>
          <p:sp>
            <p:nvSpPr>
              <p:cNvPr id="46931" name="Oval 851"/>
              <p:cNvSpPr>
                <a:spLocks noChangeArrowheads="1"/>
              </p:cNvSpPr>
              <p:nvPr/>
            </p:nvSpPr>
            <p:spPr bwMode="gray">
              <a:xfrm>
                <a:off x="595" y="1174"/>
                <a:ext cx="451" cy="479"/>
              </a:xfrm>
              <a:prstGeom prst="ellipse">
                <a:avLst/>
              </a:prstGeom>
              <a:solidFill>
                <a:schemeClr val="accent2">
                  <a:alpha val="80000"/>
                </a:schemeClr>
              </a:solidFill>
              <a:ln w="9525" algn="ctr">
                <a:noFill/>
                <a:round/>
                <a:headEnd/>
                <a:tailEnd/>
              </a:ln>
              <a:effectLst/>
            </p:spPr>
            <p:txBody>
              <a:bodyPr wrap="none" anchor="ctr"/>
              <a:lstStyle/>
              <a:p>
                <a:endParaRPr lang="en-US"/>
              </a:p>
            </p:txBody>
          </p:sp>
          <p:pic>
            <p:nvPicPr>
              <p:cNvPr id="46932" name="Picture 852" descr="Picture2"/>
              <p:cNvPicPr>
                <a:picLocks noChangeAspect="1" noChangeArrowheads="1"/>
              </p:cNvPicPr>
              <p:nvPr/>
            </p:nvPicPr>
            <p:blipFill>
              <a:blip r:embed="rId5" cstate="print"/>
              <a:srcRect/>
              <a:stretch>
                <a:fillRect/>
              </a:stretch>
            </p:blipFill>
            <p:spPr bwMode="gray">
              <a:xfrm>
                <a:off x="640" y="1179"/>
                <a:ext cx="359" cy="169"/>
              </a:xfrm>
              <a:prstGeom prst="rect">
                <a:avLst/>
              </a:prstGeom>
              <a:noFill/>
            </p:spPr>
          </p:pic>
        </p:grpSp>
        <p:sp>
          <p:nvSpPr>
            <p:cNvPr id="46933" name="Freeform 853"/>
            <p:cNvSpPr>
              <a:spLocks/>
            </p:cNvSpPr>
            <p:nvPr userDrawn="1"/>
          </p:nvSpPr>
          <p:spPr bwMode="hidden">
            <a:xfrm rot="17581608">
              <a:off x="1920" y="2415"/>
              <a:ext cx="317" cy="502"/>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2">
                    <a:gamma/>
                    <a:tint val="0"/>
                    <a:invGamma/>
                    <a:alpha val="50000"/>
                  </a:schemeClr>
                </a:gs>
                <a:gs pos="100000">
                  <a:schemeClr val="accent2">
                    <a:alpha val="0"/>
                  </a:schemeClr>
                </a:gs>
              </a:gsLst>
              <a:lin ang="5400000" scaled="1"/>
            </a:gradFill>
            <a:ln w="9525">
              <a:noFill/>
              <a:round/>
              <a:headEnd/>
              <a:tailEnd/>
            </a:ln>
            <a:effectLst/>
          </p:spPr>
          <p:txBody>
            <a:bodyPr/>
            <a:lstStyle/>
            <a:p>
              <a:endParaRPr lang="en-US"/>
            </a:p>
          </p:txBody>
        </p:sp>
        <p:sp>
          <p:nvSpPr>
            <p:cNvPr id="46934" name="Freeform 854"/>
            <p:cNvSpPr>
              <a:spLocks/>
            </p:cNvSpPr>
            <p:nvPr userDrawn="1"/>
          </p:nvSpPr>
          <p:spPr bwMode="hidden">
            <a:xfrm rot="33781608">
              <a:off x="1977" y="3500"/>
              <a:ext cx="318" cy="500"/>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2">
                    <a:gamma/>
                    <a:tint val="0"/>
                    <a:invGamma/>
                    <a:alpha val="50000"/>
                  </a:schemeClr>
                </a:gs>
                <a:gs pos="100000">
                  <a:schemeClr val="accent2">
                    <a:alpha val="0"/>
                  </a:schemeClr>
                </a:gs>
              </a:gsLst>
              <a:lin ang="5400000" scaled="1"/>
            </a:gradFill>
            <a:ln w="9525">
              <a:noFill/>
              <a:round/>
              <a:headEnd/>
              <a:tailEnd/>
            </a:ln>
            <a:effectLst/>
          </p:spPr>
          <p:txBody>
            <a:bodyPr/>
            <a:lstStyle/>
            <a:p>
              <a:endParaRPr lang="en-US"/>
            </a:p>
          </p:txBody>
        </p:sp>
        <p:sp>
          <p:nvSpPr>
            <p:cNvPr id="46935" name="Freeform 855"/>
            <p:cNvSpPr>
              <a:spLocks/>
            </p:cNvSpPr>
            <p:nvPr userDrawn="1"/>
          </p:nvSpPr>
          <p:spPr bwMode="hidden">
            <a:xfrm rot="28381608">
              <a:off x="3052" y="3473"/>
              <a:ext cx="318" cy="501"/>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2">
                    <a:gamma/>
                    <a:tint val="0"/>
                    <a:invGamma/>
                    <a:alpha val="50000"/>
                  </a:schemeClr>
                </a:gs>
                <a:gs pos="100000">
                  <a:schemeClr val="accent2">
                    <a:alpha val="0"/>
                  </a:schemeClr>
                </a:gs>
              </a:gsLst>
              <a:lin ang="5400000" scaled="1"/>
            </a:gradFill>
            <a:ln w="9525">
              <a:noFill/>
              <a:round/>
              <a:headEnd/>
              <a:tailEnd/>
            </a:ln>
            <a:effectLst/>
          </p:spPr>
          <p:txBody>
            <a:bodyPr/>
            <a:lstStyle/>
            <a:p>
              <a:endParaRPr lang="en-US"/>
            </a:p>
          </p:txBody>
        </p:sp>
      </p:grpSp>
      <p:sp>
        <p:nvSpPr>
          <p:cNvPr id="46936" name="Rectangle 856"/>
          <p:cNvSpPr>
            <a:spLocks noChangeArrowheads="1"/>
          </p:cNvSpPr>
          <p:nvPr userDrawn="1"/>
        </p:nvSpPr>
        <p:spPr bwMode="gray">
          <a:xfrm>
            <a:off x="7905750" y="5257800"/>
            <a:ext cx="109538" cy="1600200"/>
          </a:xfrm>
          <a:prstGeom prst="rect">
            <a:avLst/>
          </a:prstGeom>
          <a:gradFill rotWithShape="1">
            <a:gsLst>
              <a:gs pos="0">
                <a:schemeClr val="hlink">
                  <a:gamma/>
                  <a:tint val="63529"/>
                  <a:invGamma/>
                </a:schemeClr>
              </a:gs>
              <a:gs pos="100000">
                <a:schemeClr val="hlink"/>
              </a:gs>
            </a:gsLst>
            <a:lin ang="0" scaled="1"/>
          </a:gradFill>
          <a:ln w="9525">
            <a:noFill/>
            <a:miter lim="800000"/>
            <a:headEnd/>
            <a:tailEnd/>
          </a:ln>
          <a:effectLst/>
        </p:spPr>
        <p:txBody>
          <a:bodyPr wrap="none" anchor="ctr"/>
          <a:lstStyle/>
          <a:p>
            <a:endParaRPr lang="en-US"/>
          </a:p>
        </p:txBody>
      </p:sp>
      <p:grpSp>
        <p:nvGrpSpPr>
          <p:cNvPr id="46937" name="Group 857"/>
          <p:cNvGrpSpPr>
            <a:grpSpLocks/>
          </p:cNvGrpSpPr>
          <p:nvPr userDrawn="1"/>
        </p:nvGrpSpPr>
        <p:grpSpPr bwMode="auto">
          <a:xfrm>
            <a:off x="6858000" y="4195763"/>
            <a:ext cx="2216150" cy="2232025"/>
            <a:chOff x="4320" y="2643"/>
            <a:chExt cx="1396" cy="1406"/>
          </a:xfrm>
        </p:grpSpPr>
        <p:sp>
          <p:nvSpPr>
            <p:cNvPr id="46938" name="Freeform 858"/>
            <p:cNvSpPr>
              <a:spLocks/>
            </p:cNvSpPr>
            <p:nvPr userDrawn="1"/>
          </p:nvSpPr>
          <p:spPr bwMode="gray">
            <a:xfrm rot="2583173">
              <a:off x="5213" y="2923"/>
              <a:ext cx="503" cy="698"/>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hlink"/>
                </a:gs>
                <a:gs pos="100000">
                  <a:schemeClr val="hlink">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46939" name="Freeform 859"/>
            <p:cNvSpPr>
              <a:spLocks/>
            </p:cNvSpPr>
            <p:nvPr userDrawn="1"/>
          </p:nvSpPr>
          <p:spPr bwMode="hidden">
            <a:xfrm rot="2583173">
              <a:off x="5401" y="2912"/>
              <a:ext cx="232" cy="365"/>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hlink">
                    <a:gamma/>
                    <a:tint val="0"/>
                    <a:invGamma/>
                    <a:alpha val="50000"/>
                  </a:schemeClr>
                </a:gs>
                <a:gs pos="100000">
                  <a:schemeClr val="hlink">
                    <a:alpha val="0"/>
                  </a:schemeClr>
                </a:gs>
              </a:gsLst>
              <a:lin ang="5400000" scaled="1"/>
            </a:gradFill>
            <a:ln w="9525">
              <a:noFill/>
              <a:round/>
              <a:headEnd/>
              <a:tailEnd/>
            </a:ln>
            <a:effectLst/>
          </p:spPr>
          <p:txBody>
            <a:bodyPr/>
            <a:lstStyle/>
            <a:p>
              <a:endParaRPr lang="en-US"/>
            </a:p>
          </p:txBody>
        </p:sp>
        <p:sp>
          <p:nvSpPr>
            <p:cNvPr id="46940" name="Freeform 860"/>
            <p:cNvSpPr>
              <a:spLocks/>
            </p:cNvSpPr>
            <p:nvPr userDrawn="1"/>
          </p:nvSpPr>
          <p:spPr bwMode="hidden">
            <a:xfrm rot="2583173">
              <a:off x="5159" y="3060"/>
              <a:ext cx="375" cy="490"/>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46941" name="Freeform 861"/>
            <p:cNvSpPr>
              <a:spLocks/>
            </p:cNvSpPr>
            <p:nvPr userDrawn="1"/>
          </p:nvSpPr>
          <p:spPr bwMode="gray">
            <a:xfrm rot="2583173">
              <a:off x="5150" y="3085"/>
              <a:ext cx="352" cy="453"/>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46942" name="Freeform 862"/>
            <p:cNvSpPr>
              <a:spLocks/>
            </p:cNvSpPr>
            <p:nvPr userDrawn="1"/>
          </p:nvSpPr>
          <p:spPr bwMode="gray">
            <a:xfrm rot="-2816827">
              <a:off x="4891" y="2809"/>
              <a:ext cx="325" cy="611"/>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43" name="Freeform 863"/>
            <p:cNvSpPr>
              <a:spLocks/>
            </p:cNvSpPr>
            <p:nvPr userDrawn="1"/>
          </p:nvSpPr>
          <p:spPr bwMode="hidden">
            <a:xfrm rot="-2816827">
              <a:off x="5068" y="2738"/>
              <a:ext cx="80" cy="549"/>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6944" name="Freeform 864"/>
            <p:cNvSpPr>
              <a:spLocks/>
            </p:cNvSpPr>
            <p:nvPr userDrawn="1"/>
          </p:nvSpPr>
          <p:spPr bwMode="gray">
            <a:xfrm rot="-2816827">
              <a:off x="5030" y="3198"/>
              <a:ext cx="90" cy="165"/>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6945" name="Freeform 865"/>
            <p:cNvSpPr>
              <a:spLocks/>
            </p:cNvSpPr>
            <p:nvPr userDrawn="1"/>
          </p:nvSpPr>
          <p:spPr bwMode="gray">
            <a:xfrm rot="-2816827">
              <a:off x="4685" y="2541"/>
              <a:ext cx="500" cy="703"/>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hlink"/>
                </a:gs>
                <a:gs pos="100000">
                  <a:schemeClr val="hlink">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46946" name="Freeform 866"/>
            <p:cNvSpPr>
              <a:spLocks/>
            </p:cNvSpPr>
            <p:nvPr userDrawn="1"/>
          </p:nvSpPr>
          <p:spPr bwMode="hidden">
            <a:xfrm rot="-2816827">
              <a:off x="4782" y="2765"/>
              <a:ext cx="374" cy="491"/>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46947" name="Freeform 867"/>
            <p:cNvSpPr>
              <a:spLocks/>
            </p:cNvSpPr>
            <p:nvPr userDrawn="1"/>
          </p:nvSpPr>
          <p:spPr bwMode="gray">
            <a:xfrm rot="-2816827">
              <a:off x="4799" y="2805"/>
              <a:ext cx="350" cy="455"/>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46948" name="Freeform 868"/>
            <p:cNvSpPr>
              <a:spLocks/>
            </p:cNvSpPr>
            <p:nvPr userDrawn="1"/>
          </p:nvSpPr>
          <p:spPr bwMode="gray">
            <a:xfrm rot="-2816827">
              <a:off x="4795" y="2798"/>
              <a:ext cx="369" cy="455"/>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46949" name="Freeform 869"/>
            <p:cNvSpPr>
              <a:spLocks/>
            </p:cNvSpPr>
            <p:nvPr userDrawn="1"/>
          </p:nvSpPr>
          <p:spPr bwMode="gray">
            <a:xfrm rot="-2816827">
              <a:off x="5071" y="3204"/>
              <a:ext cx="285" cy="152"/>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sp>
          <p:nvSpPr>
            <p:cNvPr id="46950" name="Freeform 870"/>
            <p:cNvSpPr>
              <a:spLocks/>
            </p:cNvSpPr>
            <p:nvPr userDrawn="1"/>
          </p:nvSpPr>
          <p:spPr bwMode="gray">
            <a:xfrm rot="-8216827">
              <a:off x="4630" y="2999"/>
              <a:ext cx="326" cy="609"/>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51" name="Freeform 871"/>
            <p:cNvSpPr>
              <a:spLocks/>
            </p:cNvSpPr>
            <p:nvPr userDrawn="1"/>
          </p:nvSpPr>
          <p:spPr bwMode="hidden">
            <a:xfrm rot="-8216827">
              <a:off x="4649" y="2976"/>
              <a:ext cx="81" cy="547"/>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6952" name="Freeform 872"/>
            <p:cNvSpPr>
              <a:spLocks/>
            </p:cNvSpPr>
            <p:nvPr userDrawn="1"/>
          </p:nvSpPr>
          <p:spPr bwMode="gray">
            <a:xfrm rot="-8216827">
              <a:off x="4914" y="3201"/>
              <a:ext cx="91" cy="163"/>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6953" name="Freeform 873"/>
            <p:cNvSpPr>
              <a:spLocks/>
            </p:cNvSpPr>
            <p:nvPr userDrawn="1"/>
          </p:nvSpPr>
          <p:spPr bwMode="gray">
            <a:xfrm rot="-8216827">
              <a:off x="4320" y="3072"/>
              <a:ext cx="503" cy="699"/>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hlink"/>
                </a:gs>
                <a:gs pos="100000">
                  <a:schemeClr val="hlink">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46954" name="Freeform 874"/>
            <p:cNvSpPr>
              <a:spLocks/>
            </p:cNvSpPr>
            <p:nvPr userDrawn="1"/>
          </p:nvSpPr>
          <p:spPr bwMode="hidden">
            <a:xfrm rot="-8216827">
              <a:off x="4501" y="3145"/>
              <a:ext cx="375" cy="489"/>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46955" name="Freeform 875"/>
            <p:cNvSpPr>
              <a:spLocks/>
            </p:cNvSpPr>
            <p:nvPr userDrawn="1"/>
          </p:nvSpPr>
          <p:spPr bwMode="gray">
            <a:xfrm rot="-8216827">
              <a:off x="4533" y="3157"/>
              <a:ext cx="352" cy="453"/>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46956" name="Freeform 876"/>
            <p:cNvSpPr>
              <a:spLocks/>
            </p:cNvSpPr>
            <p:nvPr userDrawn="1"/>
          </p:nvSpPr>
          <p:spPr bwMode="gray">
            <a:xfrm rot="-8216827">
              <a:off x="4518" y="3151"/>
              <a:ext cx="370" cy="453"/>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46957" name="Freeform 877"/>
            <p:cNvSpPr>
              <a:spLocks/>
            </p:cNvSpPr>
            <p:nvPr userDrawn="1"/>
          </p:nvSpPr>
          <p:spPr bwMode="gray">
            <a:xfrm rot="-8216827">
              <a:off x="4814" y="3067"/>
              <a:ext cx="286" cy="152"/>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46958" name="Group 878"/>
            <p:cNvGrpSpPr>
              <a:grpSpLocks/>
            </p:cNvGrpSpPr>
            <p:nvPr userDrawn="1"/>
          </p:nvGrpSpPr>
          <p:grpSpPr bwMode="auto">
            <a:xfrm>
              <a:off x="4637" y="3270"/>
              <a:ext cx="797" cy="779"/>
              <a:chOff x="4637" y="3270"/>
              <a:chExt cx="797" cy="779"/>
            </a:xfrm>
          </p:grpSpPr>
          <p:sp>
            <p:nvSpPr>
              <p:cNvPr id="46959" name="Freeform 879"/>
              <p:cNvSpPr>
                <a:spLocks/>
              </p:cNvSpPr>
              <p:nvPr userDrawn="1"/>
            </p:nvSpPr>
            <p:spPr bwMode="gray">
              <a:xfrm rot="-13616827">
                <a:off x="4803" y="3271"/>
                <a:ext cx="326" cy="611"/>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60" name="Freeform 880"/>
              <p:cNvSpPr>
                <a:spLocks/>
              </p:cNvSpPr>
              <p:nvPr userDrawn="1"/>
            </p:nvSpPr>
            <p:spPr bwMode="gray">
              <a:xfrm rot="-13616827">
                <a:off x="4872" y="3405"/>
                <a:ext cx="80" cy="550"/>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6961" name="Freeform 881"/>
              <p:cNvSpPr>
                <a:spLocks/>
              </p:cNvSpPr>
              <p:nvPr userDrawn="1"/>
            </p:nvSpPr>
            <p:spPr bwMode="gray">
              <a:xfrm rot="-13616827">
                <a:off x="4898" y="3328"/>
                <a:ext cx="91" cy="16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6962" name="Freeform 882"/>
              <p:cNvSpPr>
                <a:spLocks/>
              </p:cNvSpPr>
              <p:nvPr userDrawn="1"/>
            </p:nvSpPr>
            <p:spPr bwMode="gray">
              <a:xfrm rot="-13616827">
                <a:off x="4833" y="3448"/>
                <a:ext cx="501" cy="701"/>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hlink"/>
                  </a:gs>
                  <a:gs pos="100000">
                    <a:schemeClr val="hlink">
                      <a:gamma/>
                      <a:shade val="72941"/>
                      <a:invGamma/>
                    </a:schemeClr>
                  </a:gs>
                </a:gsLst>
                <a:lin ang="5400000" scaled="1"/>
              </a:gradFill>
              <a:ln w="9525">
                <a:noFill/>
                <a:round/>
                <a:headEnd/>
                <a:tailEnd/>
              </a:ln>
              <a:effectLst/>
            </p:spPr>
            <p:txBody>
              <a:bodyPr/>
              <a:lstStyle/>
              <a:p>
                <a:endParaRPr lang="en-US"/>
              </a:p>
            </p:txBody>
          </p:sp>
          <p:sp>
            <p:nvSpPr>
              <p:cNvPr id="46963" name="Freeform 883"/>
              <p:cNvSpPr>
                <a:spLocks/>
              </p:cNvSpPr>
              <p:nvPr userDrawn="1"/>
            </p:nvSpPr>
            <p:spPr bwMode="hidden">
              <a:xfrm rot="-13616827">
                <a:off x="4864" y="3435"/>
                <a:ext cx="374" cy="492"/>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46964" name="Freeform 884"/>
              <p:cNvSpPr>
                <a:spLocks/>
              </p:cNvSpPr>
              <p:nvPr userDrawn="1"/>
            </p:nvSpPr>
            <p:spPr bwMode="gray">
              <a:xfrm rot="-13616827">
                <a:off x="4869" y="3432"/>
                <a:ext cx="351" cy="455"/>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46965" name="Freeform 885"/>
              <p:cNvSpPr>
                <a:spLocks/>
              </p:cNvSpPr>
              <p:nvPr userDrawn="1"/>
            </p:nvSpPr>
            <p:spPr bwMode="gray">
              <a:xfrm rot="-13616827">
                <a:off x="4854" y="3439"/>
                <a:ext cx="369" cy="455"/>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46966" name="Freeform 886"/>
              <p:cNvSpPr>
                <a:spLocks/>
              </p:cNvSpPr>
              <p:nvPr userDrawn="1"/>
            </p:nvSpPr>
            <p:spPr bwMode="gray">
              <a:xfrm rot="-13616827">
                <a:off x="4662" y="3337"/>
                <a:ext cx="285" cy="152"/>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sp>
          <p:nvSpPr>
            <p:cNvPr id="46967" name="Freeform 887"/>
            <p:cNvSpPr>
              <a:spLocks/>
            </p:cNvSpPr>
            <p:nvPr userDrawn="1"/>
          </p:nvSpPr>
          <p:spPr bwMode="gray">
            <a:xfrm rot="2583173">
              <a:off x="5082" y="3090"/>
              <a:ext cx="327" cy="608"/>
            </a:xfrm>
            <a:custGeom>
              <a:avLst/>
              <a:gdLst/>
              <a:ahLst/>
              <a:cxnLst>
                <a:cxn ang="0">
                  <a:pos x="0" y="1064"/>
                </a:cxn>
                <a:cxn ang="0">
                  <a:pos x="680" y="0"/>
                </a:cxn>
                <a:cxn ang="0">
                  <a:pos x="755" y="1359"/>
                </a:cxn>
                <a:cxn ang="0">
                  <a:pos x="14" y="1191"/>
                </a:cxn>
                <a:cxn ang="0">
                  <a:pos x="0" y="1064"/>
                </a:cxn>
              </a:cxnLst>
              <a:rect l="0" t="0" r="r" b="b"/>
              <a:pathLst>
                <a:path w="847" h="1584">
                  <a:moveTo>
                    <a:pt x="0" y="1064"/>
                  </a:moveTo>
                  <a:cubicBezTo>
                    <a:pt x="847" y="596"/>
                    <a:pt x="708" y="174"/>
                    <a:pt x="680" y="0"/>
                  </a:cubicBezTo>
                  <a:cubicBezTo>
                    <a:pt x="680" y="0"/>
                    <a:pt x="806" y="462"/>
                    <a:pt x="755" y="1359"/>
                  </a:cubicBezTo>
                  <a:cubicBezTo>
                    <a:pt x="494" y="1584"/>
                    <a:pt x="14" y="1191"/>
                    <a:pt x="14" y="1191"/>
                  </a:cubicBezTo>
                  <a:lnTo>
                    <a:pt x="0" y="1064"/>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68" name="Freeform 888"/>
            <p:cNvSpPr>
              <a:spLocks/>
            </p:cNvSpPr>
            <p:nvPr userDrawn="1"/>
          </p:nvSpPr>
          <p:spPr bwMode="hidden">
            <a:xfrm rot="2583173">
              <a:off x="5306" y="3171"/>
              <a:ext cx="81" cy="548"/>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46" y="30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6969" name="Freeform 889"/>
            <p:cNvSpPr>
              <a:spLocks/>
            </p:cNvSpPr>
            <p:nvPr userDrawn="1"/>
          </p:nvSpPr>
          <p:spPr bwMode="gray">
            <a:xfrm rot="2583173">
              <a:off x="5030" y="3330"/>
              <a:ext cx="91" cy="16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6970" name="Freeform 890"/>
            <p:cNvSpPr>
              <a:spLocks/>
            </p:cNvSpPr>
            <p:nvPr userDrawn="1"/>
          </p:nvSpPr>
          <p:spPr bwMode="gray">
            <a:xfrm rot="2583173">
              <a:off x="5147" y="3091"/>
              <a:ext cx="370" cy="452"/>
            </a:xfrm>
            <a:custGeom>
              <a:avLst/>
              <a:gdLst/>
              <a:ahLst/>
              <a:cxnLst>
                <a:cxn ang="0">
                  <a:pos x="678" y="0"/>
                </a:cxn>
                <a:cxn ang="0">
                  <a:pos x="0" y="1179"/>
                </a:cxn>
                <a:cxn ang="0">
                  <a:pos x="678" y="0"/>
                </a:cxn>
              </a:cxnLst>
              <a:rect l="0" t="0" r="r" b="b"/>
              <a:pathLst>
                <a:path w="956" h="1179">
                  <a:moveTo>
                    <a:pt x="678" y="0"/>
                  </a:moveTo>
                  <a:cubicBezTo>
                    <a:pt x="921" y="696"/>
                    <a:pt x="322" y="996"/>
                    <a:pt x="0" y="1179"/>
                  </a:cubicBezTo>
                  <a:cubicBezTo>
                    <a:pt x="0" y="1179"/>
                    <a:pt x="956" y="778"/>
                    <a:pt x="678" y="0"/>
                  </a:cubicBezTo>
                  <a:close/>
                </a:path>
              </a:pathLst>
            </a:custGeom>
            <a:solidFill>
              <a:srgbClr val="FFFFFF"/>
            </a:solidFill>
            <a:ln w="9525">
              <a:noFill/>
              <a:round/>
              <a:headEnd/>
              <a:tailEnd/>
            </a:ln>
            <a:effectLst/>
          </p:spPr>
          <p:txBody>
            <a:bodyPr/>
            <a:lstStyle/>
            <a:p>
              <a:endParaRPr lang="en-US"/>
            </a:p>
          </p:txBody>
        </p:sp>
        <p:sp>
          <p:nvSpPr>
            <p:cNvPr id="46971" name="Freeform 891"/>
            <p:cNvSpPr>
              <a:spLocks/>
            </p:cNvSpPr>
            <p:nvPr userDrawn="1"/>
          </p:nvSpPr>
          <p:spPr bwMode="gray">
            <a:xfrm rot="2583173">
              <a:off x="4936" y="3475"/>
              <a:ext cx="286" cy="151"/>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46972" name="Group 892"/>
            <p:cNvGrpSpPr>
              <a:grpSpLocks/>
            </p:cNvGrpSpPr>
            <p:nvPr userDrawn="1"/>
          </p:nvGrpSpPr>
          <p:grpSpPr bwMode="auto">
            <a:xfrm rot="2583173">
              <a:off x="4947" y="3268"/>
              <a:ext cx="143" cy="150"/>
              <a:chOff x="595" y="1174"/>
              <a:chExt cx="454" cy="479"/>
            </a:xfrm>
          </p:grpSpPr>
          <p:pic>
            <p:nvPicPr>
              <p:cNvPr id="46973" name="Picture 893" descr="circuler_1"/>
              <p:cNvPicPr>
                <a:picLocks noChangeAspect="1" noChangeArrowheads="1"/>
              </p:cNvPicPr>
              <p:nvPr/>
            </p:nvPicPr>
            <p:blipFill>
              <a:blip r:embed="rId6" cstate="print"/>
              <a:srcRect/>
              <a:stretch>
                <a:fillRect/>
              </a:stretch>
            </p:blipFill>
            <p:spPr bwMode="gray">
              <a:xfrm>
                <a:off x="595" y="1174"/>
                <a:ext cx="454" cy="478"/>
              </a:xfrm>
              <a:prstGeom prst="rect">
                <a:avLst/>
              </a:prstGeom>
              <a:noFill/>
            </p:spPr>
          </p:pic>
          <p:sp>
            <p:nvSpPr>
              <p:cNvPr id="46974" name="Oval 894"/>
              <p:cNvSpPr>
                <a:spLocks noChangeArrowheads="1"/>
              </p:cNvSpPr>
              <p:nvPr/>
            </p:nvSpPr>
            <p:spPr bwMode="gray">
              <a:xfrm>
                <a:off x="595" y="1174"/>
                <a:ext cx="451" cy="479"/>
              </a:xfrm>
              <a:prstGeom prst="ellipse">
                <a:avLst/>
              </a:prstGeom>
              <a:solidFill>
                <a:schemeClr val="hlink">
                  <a:alpha val="80000"/>
                </a:schemeClr>
              </a:solidFill>
              <a:ln w="9525" algn="ctr">
                <a:noFill/>
                <a:round/>
                <a:headEnd/>
                <a:tailEnd/>
              </a:ln>
              <a:effectLst/>
            </p:spPr>
            <p:txBody>
              <a:bodyPr wrap="none" anchor="ctr"/>
              <a:lstStyle/>
              <a:p>
                <a:endParaRPr lang="en-US"/>
              </a:p>
            </p:txBody>
          </p:sp>
          <p:pic>
            <p:nvPicPr>
              <p:cNvPr id="46975" name="Picture 895" descr="Picture2"/>
              <p:cNvPicPr>
                <a:picLocks noChangeAspect="1" noChangeArrowheads="1"/>
              </p:cNvPicPr>
              <p:nvPr/>
            </p:nvPicPr>
            <p:blipFill>
              <a:blip r:embed="rId5" cstate="print"/>
              <a:srcRect/>
              <a:stretch>
                <a:fillRect/>
              </a:stretch>
            </p:blipFill>
            <p:spPr bwMode="gray">
              <a:xfrm>
                <a:off x="640" y="1179"/>
                <a:ext cx="359" cy="169"/>
              </a:xfrm>
              <a:prstGeom prst="rect">
                <a:avLst/>
              </a:prstGeom>
              <a:noFill/>
            </p:spPr>
          </p:pic>
        </p:grpSp>
        <p:sp>
          <p:nvSpPr>
            <p:cNvPr id="46976" name="Freeform 896"/>
            <p:cNvSpPr>
              <a:spLocks/>
            </p:cNvSpPr>
            <p:nvPr userDrawn="1"/>
          </p:nvSpPr>
          <p:spPr bwMode="hidden">
            <a:xfrm rot="18783173">
              <a:off x="4636" y="2657"/>
              <a:ext cx="232" cy="367"/>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hlink">
                    <a:gamma/>
                    <a:tint val="0"/>
                    <a:invGamma/>
                    <a:alpha val="50000"/>
                  </a:schemeClr>
                </a:gs>
                <a:gs pos="100000">
                  <a:schemeClr val="hlink">
                    <a:alpha val="0"/>
                  </a:schemeClr>
                </a:gs>
              </a:gsLst>
              <a:lin ang="5400000" scaled="1"/>
            </a:gradFill>
            <a:ln w="9525">
              <a:noFill/>
              <a:round/>
              <a:headEnd/>
              <a:tailEnd/>
            </a:ln>
            <a:effectLst/>
          </p:spPr>
          <p:txBody>
            <a:bodyPr/>
            <a:lstStyle/>
            <a:p>
              <a:endParaRPr lang="en-US"/>
            </a:p>
          </p:txBody>
        </p:sp>
        <p:sp>
          <p:nvSpPr>
            <p:cNvPr id="46977" name="Freeform 897"/>
            <p:cNvSpPr>
              <a:spLocks/>
            </p:cNvSpPr>
            <p:nvPr userDrawn="1"/>
          </p:nvSpPr>
          <p:spPr bwMode="hidden">
            <a:xfrm rot="34983171">
              <a:off x="4402" y="3418"/>
              <a:ext cx="232" cy="366"/>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hlink">
                    <a:gamma/>
                    <a:tint val="0"/>
                    <a:invGamma/>
                    <a:alpha val="50000"/>
                  </a:schemeClr>
                </a:gs>
                <a:gs pos="100000">
                  <a:schemeClr val="hlink">
                    <a:alpha val="0"/>
                  </a:schemeClr>
                </a:gs>
              </a:gsLst>
              <a:lin ang="5400000" scaled="1"/>
            </a:gradFill>
            <a:ln w="9525">
              <a:noFill/>
              <a:round/>
              <a:headEnd/>
              <a:tailEnd/>
            </a:ln>
            <a:effectLst/>
          </p:spPr>
          <p:txBody>
            <a:bodyPr/>
            <a:lstStyle/>
            <a:p>
              <a:endParaRPr lang="en-US"/>
            </a:p>
          </p:txBody>
        </p:sp>
        <p:sp>
          <p:nvSpPr>
            <p:cNvPr id="46978" name="Freeform 898"/>
            <p:cNvSpPr>
              <a:spLocks/>
            </p:cNvSpPr>
            <p:nvPr userDrawn="1"/>
          </p:nvSpPr>
          <p:spPr bwMode="hidden">
            <a:xfrm rot="29583173">
              <a:off x="5147" y="3668"/>
              <a:ext cx="232" cy="366"/>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hlink">
                    <a:gamma/>
                    <a:tint val="0"/>
                    <a:invGamma/>
                    <a:alpha val="50000"/>
                  </a:schemeClr>
                </a:gs>
                <a:gs pos="100000">
                  <a:schemeClr val="hlink">
                    <a:alpha val="0"/>
                  </a:schemeClr>
                </a:gs>
              </a:gsLst>
              <a:lin ang="5400000" scaled="1"/>
            </a:gradFill>
            <a:ln w="9525">
              <a:noFill/>
              <a:round/>
              <a:headEnd/>
              <a:tailEnd/>
            </a:ln>
            <a:effectLst/>
          </p:spPr>
          <p:txBody>
            <a:bodyPr/>
            <a:lstStyle/>
            <a:p>
              <a:endParaRPr lang="en-US"/>
            </a:p>
          </p:txBody>
        </p:sp>
      </p:grpSp>
      <p:sp>
        <p:nvSpPr>
          <p:cNvPr id="46979" name="Rectangle 899"/>
          <p:cNvSpPr>
            <a:spLocks noGrp="1" noChangeArrowheads="1"/>
          </p:cNvSpPr>
          <p:nvPr>
            <p:ph type="dt" sz="half" idx="2"/>
          </p:nvPr>
        </p:nvSpPr>
        <p:spPr bwMode="gray">
          <a:xfrm>
            <a:off x="1828800" y="6480175"/>
            <a:ext cx="1524000" cy="279400"/>
          </a:xfrm>
        </p:spPr>
        <p:txBody>
          <a:bodyPr/>
          <a:lstStyle>
            <a:lvl1pPr>
              <a:defRPr sz="1200"/>
            </a:lvl1pPr>
          </a:lstStyle>
          <a:p>
            <a:fld id="{0CB00E85-F4B3-4323-B4C2-88295971A9BE}" type="datetimeFigureOut">
              <a:rPr lang="en-US"/>
              <a:pPr/>
              <a:t>10/27/2022</a:t>
            </a:fld>
            <a:endParaRPr lang="en-US"/>
          </a:p>
        </p:txBody>
      </p:sp>
      <p:sp>
        <p:nvSpPr>
          <p:cNvPr id="46980" name="Rectangle 900"/>
          <p:cNvSpPr>
            <a:spLocks noGrp="1" noChangeArrowheads="1"/>
          </p:cNvSpPr>
          <p:nvPr>
            <p:ph type="sldNum" sz="quarter" idx="4"/>
          </p:nvPr>
        </p:nvSpPr>
        <p:spPr bwMode="gray">
          <a:xfrm>
            <a:off x="8077200" y="6480175"/>
            <a:ext cx="914400" cy="279400"/>
          </a:xfrm>
        </p:spPr>
        <p:txBody>
          <a:bodyPr/>
          <a:lstStyle>
            <a:lvl1pPr>
              <a:defRPr sz="1200"/>
            </a:lvl1pPr>
          </a:lstStyle>
          <a:p>
            <a:fld id="{D2E33BBA-12E1-440E-91C1-C464B4BFE17C}" type="slidenum">
              <a:rPr lang="en-US"/>
              <a:pPr/>
              <a:t>‹#›</a:t>
            </a:fld>
            <a:endParaRPr lang="en-US"/>
          </a:p>
        </p:txBody>
      </p:sp>
      <p:sp>
        <p:nvSpPr>
          <p:cNvPr id="46981" name="Text Box 901"/>
          <p:cNvSpPr txBox="1">
            <a:spLocks noChangeArrowheads="1"/>
          </p:cNvSpPr>
          <p:nvPr userDrawn="1"/>
        </p:nvSpPr>
        <p:spPr bwMode="gray">
          <a:xfrm>
            <a:off x="304800" y="6172200"/>
            <a:ext cx="1303338" cy="427038"/>
          </a:xfrm>
          <a:prstGeom prst="rect">
            <a:avLst/>
          </a:prstGeom>
          <a:noFill/>
          <a:ln w="9525">
            <a:noFill/>
            <a:miter lim="800000"/>
            <a:headEnd/>
            <a:tailEnd/>
          </a:ln>
          <a:effectLst/>
        </p:spPr>
        <p:txBody>
          <a:bodyPr wrap="none">
            <a:spAutoFit/>
          </a:bodyPr>
          <a:lstStyle/>
          <a:p>
            <a:r>
              <a:rPr lang="en-US" sz="2200">
                <a:latin typeface="Arial Black" pitchFamily="34" charset="0"/>
              </a:rPr>
              <a:t>L/O/G/O</a:t>
            </a:r>
          </a:p>
        </p:txBody>
      </p:sp>
      <p:sp>
        <p:nvSpPr>
          <p:cNvPr id="46982" name="Rectangle 902"/>
          <p:cNvSpPr>
            <a:spLocks noChangeArrowheads="1"/>
          </p:cNvSpPr>
          <p:nvPr userDrawn="1"/>
        </p:nvSpPr>
        <p:spPr bwMode="gray">
          <a:xfrm>
            <a:off x="6334125" y="3149600"/>
            <a:ext cx="193675" cy="3708400"/>
          </a:xfrm>
          <a:prstGeom prst="rect">
            <a:avLst/>
          </a:prstGeom>
          <a:gradFill rotWithShape="1">
            <a:gsLst>
              <a:gs pos="0">
                <a:schemeClr val="accent1"/>
              </a:gs>
              <a:gs pos="100000">
                <a:schemeClr val="tx2"/>
              </a:gs>
            </a:gsLst>
            <a:lin ang="0" scaled="1"/>
          </a:gradFill>
          <a:ln w="9525">
            <a:noFill/>
            <a:miter lim="800000"/>
            <a:headEnd/>
            <a:tailEnd/>
          </a:ln>
          <a:effectLst/>
        </p:spPr>
        <p:txBody>
          <a:bodyPr wrap="none" anchor="ctr"/>
          <a:lstStyle/>
          <a:p>
            <a:endParaRPr lang="en-US"/>
          </a:p>
        </p:txBody>
      </p:sp>
      <p:grpSp>
        <p:nvGrpSpPr>
          <p:cNvPr id="46983" name="Group 903"/>
          <p:cNvGrpSpPr>
            <a:grpSpLocks/>
          </p:cNvGrpSpPr>
          <p:nvPr userDrawn="1"/>
        </p:nvGrpSpPr>
        <p:grpSpPr bwMode="auto">
          <a:xfrm>
            <a:off x="4071938" y="903288"/>
            <a:ext cx="4683125" cy="4713287"/>
            <a:chOff x="2565" y="569"/>
            <a:chExt cx="2950" cy="2969"/>
          </a:xfrm>
        </p:grpSpPr>
        <p:sp>
          <p:nvSpPr>
            <p:cNvPr id="46984" name="Freeform 904"/>
            <p:cNvSpPr>
              <a:spLocks/>
            </p:cNvSpPr>
            <p:nvPr userDrawn="1"/>
          </p:nvSpPr>
          <p:spPr bwMode="gray">
            <a:xfrm rot="-1220570">
              <a:off x="3825" y="569"/>
              <a:ext cx="935" cy="1330"/>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1"/>
                </a:gs>
                <a:gs pos="100000">
                  <a:schemeClr val="tx2"/>
                </a:gs>
              </a:gsLst>
              <a:lin ang="5400000" scaled="1"/>
            </a:gradFill>
            <a:ln w="9525">
              <a:noFill/>
              <a:round/>
              <a:headEnd/>
              <a:tailEnd/>
            </a:ln>
            <a:effectLst/>
          </p:spPr>
          <p:txBody>
            <a:bodyPr/>
            <a:lstStyle/>
            <a:p>
              <a:endParaRPr lang="en-US"/>
            </a:p>
          </p:txBody>
        </p:sp>
        <p:sp>
          <p:nvSpPr>
            <p:cNvPr id="46985" name="Freeform 905"/>
            <p:cNvSpPr>
              <a:spLocks/>
            </p:cNvSpPr>
            <p:nvPr userDrawn="1"/>
          </p:nvSpPr>
          <p:spPr bwMode="hidden">
            <a:xfrm rot="-1220570">
              <a:off x="3819" y="643"/>
              <a:ext cx="433" cy="696"/>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1">
                    <a:gamma/>
                    <a:tint val="0"/>
                    <a:invGamma/>
                    <a:alpha val="50000"/>
                  </a:schemeClr>
                </a:gs>
                <a:gs pos="100000">
                  <a:schemeClr val="accent1">
                    <a:alpha val="0"/>
                  </a:schemeClr>
                </a:gs>
              </a:gsLst>
              <a:lin ang="5400000" scaled="1"/>
            </a:gradFill>
            <a:ln w="9525">
              <a:noFill/>
              <a:round/>
              <a:headEnd/>
              <a:tailEnd/>
            </a:ln>
            <a:effectLst/>
          </p:spPr>
          <p:txBody>
            <a:bodyPr/>
            <a:lstStyle/>
            <a:p>
              <a:endParaRPr lang="en-US"/>
            </a:p>
          </p:txBody>
        </p:sp>
        <p:sp>
          <p:nvSpPr>
            <p:cNvPr id="46986" name="Freeform 906"/>
            <p:cNvSpPr>
              <a:spLocks/>
            </p:cNvSpPr>
            <p:nvPr userDrawn="1"/>
          </p:nvSpPr>
          <p:spPr bwMode="hidden">
            <a:xfrm rot="-1220570">
              <a:off x="3901" y="995"/>
              <a:ext cx="698" cy="933"/>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46987" name="Freeform 907"/>
            <p:cNvSpPr>
              <a:spLocks/>
            </p:cNvSpPr>
            <p:nvPr userDrawn="1"/>
          </p:nvSpPr>
          <p:spPr bwMode="gray">
            <a:xfrm rot="-1220570">
              <a:off x="3915" y="1071"/>
              <a:ext cx="655" cy="862"/>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grpSp>
          <p:nvGrpSpPr>
            <p:cNvPr id="46988" name="Group 908"/>
            <p:cNvGrpSpPr>
              <a:grpSpLocks/>
            </p:cNvGrpSpPr>
            <p:nvPr userDrawn="1"/>
          </p:nvGrpSpPr>
          <p:grpSpPr bwMode="auto">
            <a:xfrm>
              <a:off x="2565" y="1326"/>
              <a:ext cx="1692" cy="953"/>
              <a:chOff x="2565" y="1326"/>
              <a:chExt cx="1692" cy="953"/>
            </a:xfrm>
          </p:grpSpPr>
          <p:sp>
            <p:nvSpPr>
              <p:cNvPr id="46989" name="Freeform 909"/>
              <p:cNvSpPr>
                <a:spLocks/>
              </p:cNvSpPr>
              <p:nvPr userDrawn="1"/>
            </p:nvSpPr>
            <p:spPr bwMode="gray">
              <a:xfrm rot="-6620570">
                <a:off x="3378" y="1226"/>
                <a:ext cx="620" cy="1138"/>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90" name="Freeform 910"/>
              <p:cNvSpPr>
                <a:spLocks/>
              </p:cNvSpPr>
              <p:nvPr userDrawn="1"/>
            </p:nvSpPr>
            <p:spPr bwMode="hidden">
              <a:xfrm rot="-6620570">
                <a:off x="3485" y="1103"/>
                <a:ext cx="152" cy="1024"/>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6991" name="Freeform 911"/>
              <p:cNvSpPr>
                <a:spLocks/>
              </p:cNvSpPr>
              <p:nvPr userDrawn="1"/>
            </p:nvSpPr>
            <p:spPr bwMode="gray">
              <a:xfrm rot="-6620570">
                <a:off x="3898" y="1749"/>
                <a:ext cx="173" cy="306"/>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6992" name="Freeform 912"/>
              <p:cNvSpPr>
                <a:spLocks/>
              </p:cNvSpPr>
              <p:nvPr userDrawn="1"/>
            </p:nvSpPr>
            <p:spPr bwMode="gray">
              <a:xfrm rot="-6620570">
                <a:off x="2741" y="1150"/>
                <a:ext cx="953" cy="1306"/>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1"/>
                  </a:gs>
                  <a:gs pos="100000">
                    <a:schemeClr val="tx2"/>
                  </a:gs>
                </a:gsLst>
                <a:lin ang="5400000" scaled="1"/>
              </a:gradFill>
              <a:ln w="9525">
                <a:noFill/>
                <a:round/>
                <a:headEnd/>
                <a:tailEnd/>
              </a:ln>
              <a:effectLst/>
            </p:spPr>
            <p:txBody>
              <a:bodyPr/>
              <a:lstStyle/>
              <a:p>
                <a:endParaRPr lang="en-US"/>
              </a:p>
            </p:txBody>
          </p:sp>
          <p:sp>
            <p:nvSpPr>
              <p:cNvPr id="46993" name="Freeform 913"/>
              <p:cNvSpPr>
                <a:spLocks/>
              </p:cNvSpPr>
              <p:nvPr userDrawn="1"/>
            </p:nvSpPr>
            <p:spPr bwMode="hidden">
              <a:xfrm rot="-6620570">
                <a:off x="3087" y="1391"/>
                <a:ext cx="711" cy="916"/>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46994" name="Freeform 914"/>
              <p:cNvSpPr>
                <a:spLocks/>
              </p:cNvSpPr>
              <p:nvPr userDrawn="1"/>
            </p:nvSpPr>
            <p:spPr bwMode="gray">
              <a:xfrm rot="-6620570">
                <a:off x="3149" y="1433"/>
                <a:ext cx="668" cy="847"/>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46995" name="Freeform 915"/>
              <p:cNvSpPr>
                <a:spLocks/>
              </p:cNvSpPr>
              <p:nvPr userDrawn="1"/>
            </p:nvSpPr>
            <p:spPr bwMode="gray">
              <a:xfrm rot="-6620570">
                <a:off x="3125" y="1416"/>
                <a:ext cx="703" cy="847"/>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46996" name="Freeform 916"/>
              <p:cNvSpPr>
                <a:spLocks/>
              </p:cNvSpPr>
              <p:nvPr userDrawn="1"/>
            </p:nvSpPr>
            <p:spPr bwMode="gray">
              <a:xfrm rot="-6620570">
                <a:off x="3825" y="1523"/>
                <a:ext cx="542" cy="282"/>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grpSp>
          <p:nvGrpSpPr>
            <p:cNvPr id="46997" name="Group 917"/>
            <p:cNvGrpSpPr>
              <a:grpSpLocks/>
            </p:cNvGrpSpPr>
            <p:nvPr userDrawn="1"/>
          </p:nvGrpSpPr>
          <p:grpSpPr bwMode="auto">
            <a:xfrm>
              <a:off x="3336" y="1815"/>
              <a:ext cx="935" cy="1723"/>
              <a:chOff x="3336" y="1815"/>
              <a:chExt cx="935" cy="1723"/>
            </a:xfrm>
          </p:grpSpPr>
          <p:sp>
            <p:nvSpPr>
              <p:cNvPr id="46998" name="Freeform 918"/>
              <p:cNvSpPr>
                <a:spLocks/>
              </p:cNvSpPr>
              <p:nvPr userDrawn="1"/>
            </p:nvSpPr>
            <p:spPr bwMode="gray">
              <a:xfrm rot="-12020570">
                <a:off x="3486" y="1815"/>
                <a:ext cx="608" cy="1159"/>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6999" name="Freeform 919"/>
              <p:cNvSpPr>
                <a:spLocks/>
              </p:cNvSpPr>
              <p:nvPr userDrawn="1"/>
            </p:nvSpPr>
            <p:spPr bwMode="hidden">
              <a:xfrm rot="-12020570">
                <a:off x="3539" y="2000"/>
                <a:ext cx="149" cy="1043"/>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7000" name="Freeform 920"/>
              <p:cNvSpPr>
                <a:spLocks/>
              </p:cNvSpPr>
              <p:nvPr userDrawn="1"/>
            </p:nvSpPr>
            <p:spPr bwMode="gray">
              <a:xfrm rot="-12020570">
                <a:off x="3808" y="1940"/>
                <a:ext cx="170" cy="311"/>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7001" name="Freeform 921"/>
              <p:cNvSpPr>
                <a:spLocks/>
              </p:cNvSpPr>
              <p:nvPr userDrawn="1"/>
            </p:nvSpPr>
            <p:spPr bwMode="gray">
              <a:xfrm rot="-12020570">
                <a:off x="3336" y="2208"/>
                <a:ext cx="935" cy="1330"/>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1"/>
                  </a:gs>
                  <a:gs pos="100000">
                    <a:schemeClr val="tx2"/>
                  </a:gs>
                </a:gsLst>
                <a:lin ang="5400000" scaled="1"/>
              </a:gradFill>
              <a:ln w="9525">
                <a:noFill/>
                <a:round/>
                <a:headEnd/>
                <a:tailEnd/>
              </a:ln>
              <a:effectLst/>
            </p:spPr>
            <p:txBody>
              <a:bodyPr/>
              <a:lstStyle/>
              <a:p>
                <a:endParaRPr lang="en-US"/>
              </a:p>
            </p:txBody>
          </p:sp>
          <p:sp>
            <p:nvSpPr>
              <p:cNvPr id="47002" name="Freeform 922"/>
              <p:cNvSpPr>
                <a:spLocks/>
              </p:cNvSpPr>
              <p:nvPr userDrawn="1"/>
            </p:nvSpPr>
            <p:spPr bwMode="hidden">
              <a:xfrm rot="-12020570">
                <a:off x="3498" y="2178"/>
                <a:ext cx="698" cy="933"/>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47003" name="Freeform 923"/>
              <p:cNvSpPr>
                <a:spLocks/>
              </p:cNvSpPr>
              <p:nvPr userDrawn="1"/>
            </p:nvSpPr>
            <p:spPr bwMode="gray">
              <a:xfrm rot="-12020570">
                <a:off x="3526" y="2174"/>
                <a:ext cx="655" cy="862"/>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47004" name="Freeform 924"/>
              <p:cNvSpPr>
                <a:spLocks/>
              </p:cNvSpPr>
              <p:nvPr userDrawn="1"/>
            </p:nvSpPr>
            <p:spPr bwMode="gray">
              <a:xfrm rot="-12020570">
                <a:off x="3493" y="2180"/>
                <a:ext cx="689" cy="862"/>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47005" name="Freeform 925"/>
              <p:cNvSpPr>
                <a:spLocks/>
              </p:cNvSpPr>
              <p:nvPr userDrawn="1"/>
            </p:nvSpPr>
            <p:spPr bwMode="gray">
              <a:xfrm rot="-12020570">
                <a:off x="3391" y="1837"/>
                <a:ext cx="532" cy="288"/>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grpSp>
          <p:nvGrpSpPr>
            <p:cNvPr id="47006" name="Group 926"/>
            <p:cNvGrpSpPr>
              <a:grpSpLocks/>
            </p:cNvGrpSpPr>
            <p:nvPr userDrawn="1"/>
          </p:nvGrpSpPr>
          <p:grpSpPr bwMode="auto">
            <a:xfrm>
              <a:off x="3822" y="1853"/>
              <a:ext cx="1693" cy="953"/>
              <a:chOff x="3822" y="1853"/>
              <a:chExt cx="1693" cy="953"/>
            </a:xfrm>
          </p:grpSpPr>
          <p:sp>
            <p:nvSpPr>
              <p:cNvPr id="47007" name="Freeform 927"/>
              <p:cNvSpPr>
                <a:spLocks/>
              </p:cNvSpPr>
              <p:nvPr userDrawn="1"/>
            </p:nvSpPr>
            <p:spPr bwMode="gray">
              <a:xfrm rot="-17420570">
                <a:off x="4082" y="1768"/>
                <a:ext cx="620" cy="1139"/>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7008" name="Freeform 928"/>
              <p:cNvSpPr>
                <a:spLocks/>
              </p:cNvSpPr>
              <p:nvPr userDrawn="1"/>
            </p:nvSpPr>
            <p:spPr bwMode="hidden">
              <a:xfrm rot="-17420570">
                <a:off x="4443" y="2005"/>
                <a:ext cx="152" cy="1025"/>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7009" name="Freeform 929"/>
              <p:cNvSpPr>
                <a:spLocks/>
              </p:cNvSpPr>
              <p:nvPr userDrawn="1"/>
            </p:nvSpPr>
            <p:spPr bwMode="gray">
              <a:xfrm rot="-17420570">
                <a:off x="4008" y="2078"/>
                <a:ext cx="173" cy="306"/>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7010" name="Freeform 930"/>
              <p:cNvSpPr>
                <a:spLocks/>
              </p:cNvSpPr>
              <p:nvPr userDrawn="1"/>
            </p:nvSpPr>
            <p:spPr bwMode="gray">
              <a:xfrm rot="-17420570">
                <a:off x="4385" y="1676"/>
                <a:ext cx="953" cy="1307"/>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1"/>
                  </a:gs>
                  <a:gs pos="100000">
                    <a:schemeClr val="tx2"/>
                  </a:gs>
                </a:gsLst>
                <a:lin ang="5400000" scaled="1"/>
              </a:gradFill>
              <a:ln w="9525">
                <a:noFill/>
                <a:round/>
                <a:headEnd/>
                <a:tailEnd/>
              </a:ln>
              <a:effectLst/>
            </p:spPr>
            <p:txBody>
              <a:bodyPr/>
              <a:lstStyle/>
              <a:p>
                <a:endParaRPr lang="en-US"/>
              </a:p>
            </p:txBody>
          </p:sp>
          <p:sp>
            <p:nvSpPr>
              <p:cNvPr id="47011" name="Freeform 931"/>
              <p:cNvSpPr>
                <a:spLocks/>
              </p:cNvSpPr>
              <p:nvPr userDrawn="1"/>
            </p:nvSpPr>
            <p:spPr bwMode="hidden">
              <a:xfrm rot="-17420570">
                <a:off x="4281" y="1825"/>
                <a:ext cx="711" cy="917"/>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47012" name="Freeform 932"/>
              <p:cNvSpPr>
                <a:spLocks/>
              </p:cNvSpPr>
              <p:nvPr userDrawn="1"/>
            </p:nvSpPr>
            <p:spPr bwMode="gray">
              <a:xfrm rot="-17420570">
                <a:off x="4264" y="1851"/>
                <a:ext cx="668" cy="848"/>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47013" name="Freeform 933"/>
              <p:cNvSpPr>
                <a:spLocks/>
              </p:cNvSpPr>
              <p:nvPr userDrawn="1"/>
            </p:nvSpPr>
            <p:spPr bwMode="gray">
              <a:xfrm rot="-17420570">
                <a:off x="4252" y="1868"/>
                <a:ext cx="703" cy="848"/>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47014" name="Freeform 934"/>
              <p:cNvSpPr>
                <a:spLocks/>
              </p:cNvSpPr>
              <p:nvPr userDrawn="1"/>
            </p:nvSpPr>
            <p:spPr bwMode="gray">
              <a:xfrm rot="-17420570">
                <a:off x="3713" y="2327"/>
                <a:ext cx="542" cy="283"/>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sp>
          <p:nvSpPr>
            <p:cNvPr id="47015" name="Freeform 935"/>
            <p:cNvSpPr>
              <a:spLocks/>
            </p:cNvSpPr>
            <p:nvPr userDrawn="1"/>
          </p:nvSpPr>
          <p:spPr bwMode="gray">
            <a:xfrm rot="-1220570">
              <a:off x="4011" y="1129"/>
              <a:ext cx="609" cy="1159"/>
            </a:xfrm>
            <a:custGeom>
              <a:avLst/>
              <a:gdLst/>
              <a:ahLst/>
              <a:cxnLst>
                <a:cxn ang="0">
                  <a:pos x="0" y="1064"/>
                </a:cxn>
                <a:cxn ang="0">
                  <a:pos x="680" y="0"/>
                </a:cxn>
                <a:cxn ang="0">
                  <a:pos x="755" y="1359"/>
                </a:cxn>
                <a:cxn ang="0">
                  <a:pos x="14" y="1191"/>
                </a:cxn>
                <a:cxn ang="0">
                  <a:pos x="0" y="1064"/>
                </a:cxn>
              </a:cxnLst>
              <a:rect l="0" t="0" r="r" b="b"/>
              <a:pathLst>
                <a:path w="847" h="1584">
                  <a:moveTo>
                    <a:pt x="0" y="1064"/>
                  </a:moveTo>
                  <a:cubicBezTo>
                    <a:pt x="847" y="596"/>
                    <a:pt x="708" y="174"/>
                    <a:pt x="680" y="0"/>
                  </a:cubicBezTo>
                  <a:cubicBezTo>
                    <a:pt x="680" y="0"/>
                    <a:pt x="806" y="462"/>
                    <a:pt x="755" y="1359"/>
                  </a:cubicBezTo>
                  <a:cubicBezTo>
                    <a:pt x="494" y="1584"/>
                    <a:pt x="14" y="1191"/>
                    <a:pt x="14" y="1191"/>
                  </a:cubicBezTo>
                  <a:lnTo>
                    <a:pt x="0" y="1064"/>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47016" name="Freeform 936"/>
            <p:cNvSpPr>
              <a:spLocks/>
            </p:cNvSpPr>
            <p:nvPr userDrawn="1"/>
          </p:nvSpPr>
          <p:spPr bwMode="hidden">
            <a:xfrm rot="-1220570">
              <a:off x="4408" y="1063"/>
              <a:ext cx="149" cy="1042"/>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46" y="30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47017" name="Freeform 937"/>
            <p:cNvSpPr>
              <a:spLocks/>
            </p:cNvSpPr>
            <p:nvPr userDrawn="1"/>
          </p:nvSpPr>
          <p:spPr bwMode="gray">
            <a:xfrm rot="-1220570">
              <a:off x="4119" y="1855"/>
              <a:ext cx="170" cy="311"/>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47018" name="Freeform 938"/>
            <p:cNvSpPr>
              <a:spLocks/>
            </p:cNvSpPr>
            <p:nvPr userDrawn="1"/>
          </p:nvSpPr>
          <p:spPr bwMode="gray">
            <a:xfrm rot="-1220570">
              <a:off x="3914" y="1066"/>
              <a:ext cx="687" cy="862"/>
            </a:xfrm>
            <a:custGeom>
              <a:avLst/>
              <a:gdLst/>
              <a:ahLst/>
              <a:cxnLst>
                <a:cxn ang="0">
                  <a:pos x="678" y="0"/>
                </a:cxn>
                <a:cxn ang="0">
                  <a:pos x="0" y="1179"/>
                </a:cxn>
                <a:cxn ang="0">
                  <a:pos x="678" y="0"/>
                </a:cxn>
              </a:cxnLst>
              <a:rect l="0" t="0" r="r" b="b"/>
              <a:pathLst>
                <a:path w="956" h="1179">
                  <a:moveTo>
                    <a:pt x="678" y="0"/>
                  </a:moveTo>
                  <a:cubicBezTo>
                    <a:pt x="921" y="696"/>
                    <a:pt x="322" y="996"/>
                    <a:pt x="0" y="1179"/>
                  </a:cubicBezTo>
                  <a:cubicBezTo>
                    <a:pt x="0" y="1179"/>
                    <a:pt x="956" y="778"/>
                    <a:pt x="678" y="0"/>
                  </a:cubicBezTo>
                  <a:close/>
                </a:path>
              </a:pathLst>
            </a:custGeom>
            <a:solidFill>
              <a:srgbClr val="FFFFFF"/>
            </a:solidFill>
            <a:ln w="9525">
              <a:noFill/>
              <a:round/>
              <a:headEnd/>
              <a:tailEnd/>
            </a:ln>
            <a:effectLst/>
          </p:spPr>
          <p:txBody>
            <a:bodyPr/>
            <a:lstStyle/>
            <a:p>
              <a:endParaRPr lang="en-US"/>
            </a:p>
          </p:txBody>
        </p:sp>
        <p:sp>
          <p:nvSpPr>
            <p:cNvPr id="47019" name="Freeform 939"/>
            <p:cNvSpPr>
              <a:spLocks/>
            </p:cNvSpPr>
            <p:nvPr userDrawn="1"/>
          </p:nvSpPr>
          <p:spPr bwMode="gray">
            <a:xfrm rot="-1220570">
              <a:off x="4174" y="1983"/>
              <a:ext cx="532" cy="288"/>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47020" name="Group 940"/>
            <p:cNvGrpSpPr>
              <a:grpSpLocks/>
            </p:cNvGrpSpPr>
            <p:nvPr userDrawn="1"/>
          </p:nvGrpSpPr>
          <p:grpSpPr bwMode="auto">
            <a:xfrm rot="-1220570">
              <a:off x="3911" y="1907"/>
              <a:ext cx="265" cy="285"/>
              <a:chOff x="595" y="1174"/>
              <a:chExt cx="454" cy="479"/>
            </a:xfrm>
          </p:grpSpPr>
          <p:pic>
            <p:nvPicPr>
              <p:cNvPr id="47021" name="Picture 941" descr="circuler_1"/>
              <p:cNvPicPr>
                <a:picLocks noChangeAspect="1" noChangeArrowheads="1"/>
              </p:cNvPicPr>
              <p:nvPr/>
            </p:nvPicPr>
            <p:blipFill>
              <a:blip r:embed="rId7" cstate="print"/>
              <a:srcRect/>
              <a:stretch>
                <a:fillRect/>
              </a:stretch>
            </p:blipFill>
            <p:spPr bwMode="gray">
              <a:xfrm>
                <a:off x="595" y="1174"/>
                <a:ext cx="454" cy="478"/>
              </a:xfrm>
              <a:prstGeom prst="rect">
                <a:avLst/>
              </a:prstGeom>
              <a:noFill/>
            </p:spPr>
          </p:pic>
          <p:sp>
            <p:nvSpPr>
              <p:cNvPr id="47022" name="Oval 942"/>
              <p:cNvSpPr>
                <a:spLocks noChangeArrowheads="1"/>
              </p:cNvSpPr>
              <p:nvPr/>
            </p:nvSpPr>
            <p:spPr bwMode="gray">
              <a:xfrm>
                <a:off x="595" y="1174"/>
                <a:ext cx="451" cy="479"/>
              </a:xfrm>
              <a:prstGeom prst="ellipse">
                <a:avLst/>
              </a:prstGeom>
              <a:solidFill>
                <a:schemeClr val="accent1">
                  <a:alpha val="80000"/>
                </a:schemeClr>
              </a:solidFill>
              <a:ln w="9525" algn="ctr">
                <a:noFill/>
                <a:round/>
                <a:headEnd/>
                <a:tailEnd/>
              </a:ln>
              <a:effectLst/>
            </p:spPr>
            <p:txBody>
              <a:bodyPr wrap="none" anchor="ctr"/>
              <a:lstStyle/>
              <a:p>
                <a:endParaRPr lang="en-US"/>
              </a:p>
            </p:txBody>
          </p:sp>
          <p:pic>
            <p:nvPicPr>
              <p:cNvPr id="47023" name="Picture 943" descr="Picture2"/>
              <p:cNvPicPr>
                <a:picLocks noChangeAspect="1" noChangeArrowheads="1"/>
              </p:cNvPicPr>
              <p:nvPr/>
            </p:nvPicPr>
            <p:blipFill>
              <a:blip r:embed="rId5" cstate="print"/>
              <a:srcRect/>
              <a:stretch>
                <a:fillRect/>
              </a:stretch>
            </p:blipFill>
            <p:spPr bwMode="gray">
              <a:xfrm>
                <a:off x="640" y="1179"/>
                <a:ext cx="359" cy="169"/>
              </a:xfrm>
              <a:prstGeom prst="rect">
                <a:avLst/>
              </a:prstGeom>
              <a:noFill/>
            </p:spPr>
          </p:pic>
        </p:grpSp>
        <p:sp>
          <p:nvSpPr>
            <p:cNvPr id="47024" name="Freeform 944"/>
            <p:cNvSpPr>
              <a:spLocks/>
            </p:cNvSpPr>
            <p:nvPr userDrawn="1"/>
          </p:nvSpPr>
          <p:spPr bwMode="hidden">
            <a:xfrm rot="14979430">
              <a:off x="2757" y="1725"/>
              <a:ext cx="441" cy="683"/>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1">
                    <a:gamma/>
                    <a:tint val="0"/>
                    <a:invGamma/>
                    <a:alpha val="50000"/>
                  </a:schemeClr>
                </a:gs>
                <a:gs pos="100000">
                  <a:schemeClr val="accent1">
                    <a:alpha val="0"/>
                  </a:schemeClr>
                </a:gs>
              </a:gsLst>
              <a:lin ang="5400000" scaled="1"/>
            </a:gradFill>
            <a:ln w="9525">
              <a:noFill/>
              <a:round/>
              <a:headEnd/>
              <a:tailEnd/>
            </a:ln>
            <a:effectLst/>
          </p:spPr>
          <p:txBody>
            <a:bodyPr/>
            <a:lstStyle/>
            <a:p>
              <a:endParaRPr lang="en-US"/>
            </a:p>
          </p:txBody>
        </p:sp>
        <p:sp>
          <p:nvSpPr>
            <p:cNvPr id="47025" name="Freeform 945"/>
            <p:cNvSpPr>
              <a:spLocks/>
            </p:cNvSpPr>
            <p:nvPr userDrawn="1"/>
          </p:nvSpPr>
          <p:spPr bwMode="hidden">
            <a:xfrm rot="31179430">
              <a:off x="3844" y="2768"/>
              <a:ext cx="434" cy="696"/>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1">
                    <a:gamma/>
                    <a:tint val="0"/>
                    <a:invGamma/>
                    <a:alpha val="50000"/>
                  </a:schemeClr>
                </a:gs>
                <a:gs pos="100000">
                  <a:schemeClr val="accent1">
                    <a:alpha val="0"/>
                  </a:schemeClr>
                </a:gs>
              </a:gsLst>
              <a:lin ang="5400000" scaled="1"/>
            </a:gradFill>
            <a:ln w="9525">
              <a:noFill/>
              <a:round/>
              <a:headEnd/>
              <a:tailEnd/>
            </a:ln>
            <a:effectLst/>
          </p:spPr>
          <p:txBody>
            <a:bodyPr/>
            <a:lstStyle/>
            <a:p>
              <a:endParaRPr lang="en-US"/>
            </a:p>
          </p:txBody>
        </p:sp>
        <p:sp>
          <p:nvSpPr>
            <p:cNvPr id="47026" name="Freeform 946"/>
            <p:cNvSpPr>
              <a:spLocks/>
            </p:cNvSpPr>
            <p:nvPr userDrawn="1"/>
          </p:nvSpPr>
          <p:spPr bwMode="hidden">
            <a:xfrm rot="25779430">
              <a:off x="4878" y="1731"/>
              <a:ext cx="441" cy="683"/>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1">
                    <a:gamma/>
                    <a:tint val="0"/>
                    <a:invGamma/>
                    <a:alpha val="50000"/>
                  </a:schemeClr>
                </a:gs>
                <a:gs pos="100000">
                  <a:schemeClr val="accent1">
                    <a:alpha val="0"/>
                  </a:schemeClr>
                </a:gs>
              </a:gsLst>
              <a:lin ang="5400000" scaled="1"/>
            </a:gradFill>
            <a:ln w="9525">
              <a:noFill/>
              <a:round/>
              <a:headEnd/>
              <a:tailEnd/>
            </a:ln>
            <a:effectLst/>
          </p:spPr>
          <p:txBody>
            <a:bodyPr/>
            <a:lstStyle/>
            <a:p>
              <a:endParaRPr lang="en-US"/>
            </a:p>
          </p:txBody>
        </p:sp>
      </p:grpSp>
      <p:sp>
        <p:nvSpPr>
          <p:cNvPr id="47027" name="Rectangle 947"/>
          <p:cNvSpPr>
            <a:spLocks noGrp="1" noChangeArrowheads="1"/>
          </p:cNvSpPr>
          <p:nvPr>
            <p:ph type="ftr" sz="quarter" idx="3"/>
          </p:nvPr>
        </p:nvSpPr>
        <p:spPr bwMode="gray">
          <a:xfrm>
            <a:off x="4267200" y="6480175"/>
            <a:ext cx="2133600" cy="279400"/>
          </a:xfrm>
        </p:spPr>
        <p:txBody>
          <a:bodyPr/>
          <a:lstStyle>
            <a:lvl1pPr>
              <a:defRPr sz="1200"/>
            </a:lvl1pPr>
          </a:lstStyle>
          <a:p>
            <a:endParaRPr lang="en-US"/>
          </a:p>
        </p:txBody>
      </p:sp>
      <p:sp>
        <p:nvSpPr>
          <p:cNvPr id="47028" name="Rectangle 948"/>
          <p:cNvSpPr>
            <a:spLocks noGrp="1" noChangeArrowheads="1"/>
          </p:cNvSpPr>
          <p:nvPr>
            <p:ph type="ctrTitle"/>
          </p:nvPr>
        </p:nvSpPr>
        <p:spPr bwMode="gray">
          <a:xfrm>
            <a:off x="304800" y="838200"/>
            <a:ext cx="5943600" cy="1470025"/>
          </a:xfrm>
          <a:ln algn="ctr"/>
        </p:spPr>
        <p:txBody>
          <a:bodyPr/>
          <a:lstStyle>
            <a:lvl1pPr eaLnBrk="1" hangingPunct="1">
              <a:defRPr sz="4800" smtClean="0">
                <a:solidFill>
                  <a:schemeClr val="tx1"/>
                </a:solidFill>
              </a:defRPr>
            </a:lvl1pPr>
          </a:lstStyle>
          <a:p>
            <a:r>
              <a:rPr lang="en-US" smtClean="0"/>
              <a:t>Click to edit Master title style</a:t>
            </a:r>
          </a:p>
        </p:txBody>
      </p:sp>
      <p:sp>
        <p:nvSpPr>
          <p:cNvPr id="47029" name="Rectangle 949"/>
          <p:cNvSpPr>
            <a:spLocks noGrp="1" noChangeArrowheads="1"/>
          </p:cNvSpPr>
          <p:nvPr>
            <p:ph type="subTitle" idx="1"/>
          </p:nvPr>
        </p:nvSpPr>
        <p:spPr>
          <a:xfrm>
            <a:off x="304800" y="2286000"/>
            <a:ext cx="4495800" cy="514350"/>
          </a:xfrm>
          <a:ln algn="ctr"/>
        </p:spPr>
        <p:txBody>
          <a:bodyPr/>
          <a:lstStyle>
            <a:lvl1pPr marL="0" indent="0" eaLnBrk="1" hangingPunct="1">
              <a:buFontTx/>
              <a:buNone/>
              <a:defRPr sz="2000" b="1" smtClean="0">
                <a:solidFill>
                  <a:schemeClr val="tx2"/>
                </a:solidFill>
              </a:defRPr>
            </a:lvl1pPr>
          </a:lstStyle>
          <a:p>
            <a:r>
              <a:rPr lang="en-US" smtClean="0"/>
              <a:t>Click to edit Master subtitle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6983"/>
                                        </p:tgtEl>
                                        <p:attrNameLst>
                                          <p:attrName>style.visibility</p:attrName>
                                        </p:attrNameLst>
                                      </p:cBhvr>
                                      <p:to>
                                        <p:strVal val="visible"/>
                                      </p:to>
                                    </p:set>
                                    <p:animEffect transition="in" filter="fade">
                                      <p:cBhvr>
                                        <p:cTn id="7" dur="1000"/>
                                        <p:tgtEl>
                                          <p:spTgt spid="46983"/>
                                        </p:tgtEl>
                                      </p:cBhvr>
                                    </p:animEffect>
                                  </p:childTnLst>
                                </p:cTn>
                              </p:par>
                              <p:par>
                                <p:cTn id="8" presetID="10" presetClass="entr" presetSubtype="0" fill="hold" nodeType="withEffect">
                                  <p:stCondLst>
                                    <p:cond delay="600"/>
                                  </p:stCondLst>
                                  <p:childTnLst>
                                    <p:set>
                                      <p:cBhvr>
                                        <p:cTn id="9" dur="1" fill="hold">
                                          <p:stCondLst>
                                            <p:cond delay="0"/>
                                          </p:stCondLst>
                                        </p:cTn>
                                        <p:tgtEl>
                                          <p:spTgt spid="46894"/>
                                        </p:tgtEl>
                                        <p:attrNameLst>
                                          <p:attrName>style.visibility</p:attrName>
                                        </p:attrNameLst>
                                      </p:cBhvr>
                                      <p:to>
                                        <p:strVal val="visible"/>
                                      </p:to>
                                    </p:set>
                                    <p:animEffect transition="in" filter="fade">
                                      <p:cBhvr>
                                        <p:cTn id="10" dur="1000"/>
                                        <p:tgtEl>
                                          <p:spTgt spid="46894"/>
                                        </p:tgtEl>
                                      </p:cBhvr>
                                    </p:animEffect>
                                  </p:childTnLst>
                                </p:cTn>
                              </p:par>
                              <p:par>
                                <p:cTn id="11" presetID="10" presetClass="entr" presetSubtype="0" fill="hold" nodeType="withEffect">
                                  <p:stCondLst>
                                    <p:cond delay="1100"/>
                                  </p:stCondLst>
                                  <p:childTnLst>
                                    <p:set>
                                      <p:cBhvr>
                                        <p:cTn id="12" dur="1" fill="hold">
                                          <p:stCondLst>
                                            <p:cond delay="0"/>
                                          </p:stCondLst>
                                        </p:cTn>
                                        <p:tgtEl>
                                          <p:spTgt spid="46937"/>
                                        </p:tgtEl>
                                        <p:attrNameLst>
                                          <p:attrName>style.visibility</p:attrName>
                                        </p:attrNameLst>
                                      </p:cBhvr>
                                      <p:to>
                                        <p:strVal val="visible"/>
                                      </p:to>
                                    </p:set>
                                    <p:animEffect transition="in" filter="fade">
                                      <p:cBhvr>
                                        <p:cTn id="13" dur="1000"/>
                                        <p:tgtEl>
                                          <p:spTgt spid="46937"/>
                                        </p:tgtEl>
                                      </p:cBhvr>
                                    </p:animEffect>
                                  </p:childTnLst>
                                </p:cTn>
                              </p:par>
                              <p:par>
                                <p:cTn id="14" presetID="10" presetClass="entr" presetSubtype="0" fill="hold" grpId="0" nodeType="withEffect">
                                  <p:stCondLst>
                                    <p:cond delay="1400"/>
                                  </p:stCondLst>
                                  <p:childTnLst>
                                    <p:set>
                                      <p:cBhvr>
                                        <p:cTn id="15" dur="1" fill="hold">
                                          <p:stCondLst>
                                            <p:cond delay="0"/>
                                          </p:stCondLst>
                                        </p:cTn>
                                        <p:tgtEl>
                                          <p:spTgt spid="46982"/>
                                        </p:tgtEl>
                                        <p:attrNameLst>
                                          <p:attrName>style.visibility</p:attrName>
                                        </p:attrNameLst>
                                      </p:cBhvr>
                                      <p:to>
                                        <p:strVal val="visible"/>
                                      </p:to>
                                    </p:set>
                                    <p:animEffect transition="in" filter="fade">
                                      <p:cBhvr>
                                        <p:cTn id="16" dur="1700"/>
                                        <p:tgtEl>
                                          <p:spTgt spid="46982"/>
                                        </p:tgtEl>
                                      </p:cBhvr>
                                    </p:animEffect>
                                  </p:childTnLst>
                                </p:cTn>
                              </p:par>
                              <p:par>
                                <p:cTn id="17" presetID="10" presetClass="entr" presetSubtype="0" fill="hold" grpId="0" nodeType="withEffect">
                                  <p:stCondLst>
                                    <p:cond delay="2000"/>
                                  </p:stCondLst>
                                  <p:childTnLst>
                                    <p:set>
                                      <p:cBhvr>
                                        <p:cTn id="18" dur="1" fill="hold">
                                          <p:stCondLst>
                                            <p:cond delay="0"/>
                                          </p:stCondLst>
                                        </p:cTn>
                                        <p:tgtEl>
                                          <p:spTgt spid="46936"/>
                                        </p:tgtEl>
                                        <p:attrNameLst>
                                          <p:attrName>style.visibility</p:attrName>
                                        </p:attrNameLst>
                                      </p:cBhvr>
                                      <p:to>
                                        <p:strVal val="visible"/>
                                      </p:to>
                                    </p:set>
                                    <p:animEffect transition="in" filter="fade">
                                      <p:cBhvr>
                                        <p:cTn id="19" dur="1600"/>
                                        <p:tgtEl>
                                          <p:spTgt spid="46936"/>
                                        </p:tgtEl>
                                      </p:cBhvr>
                                    </p:animEffect>
                                  </p:childTnLst>
                                </p:cTn>
                              </p:par>
                              <p:par>
                                <p:cTn id="20" presetID="10" presetClass="entr" presetSubtype="0" fill="hold" grpId="0" nodeType="withEffect">
                                  <p:stCondLst>
                                    <p:cond delay="2700"/>
                                  </p:stCondLst>
                                  <p:childTnLst>
                                    <p:set>
                                      <p:cBhvr>
                                        <p:cTn id="21" dur="1" fill="hold">
                                          <p:stCondLst>
                                            <p:cond delay="0"/>
                                          </p:stCondLst>
                                        </p:cTn>
                                        <p:tgtEl>
                                          <p:spTgt spid="46893"/>
                                        </p:tgtEl>
                                        <p:attrNameLst>
                                          <p:attrName>style.visibility</p:attrName>
                                        </p:attrNameLst>
                                      </p:cBhvr>
                                      <p:to>
                                        <p:strVal val="visible"/>
                                      </p:to>
                                    </p:set>
                                    <p:animEffect transition="in" filter="fade">
                                      <p:cBhvr>
                                        <p:cTn id="22" dur="1500"/>
                                        <p:tgtEl>
                                          <p:spTgt spid="46893"/>
                                        </p:tgtEl>
                                      </p:cBhvr>
                                    </p:animEffect>
                                  </p:childTnLst>
                                </p:cTn>
                              </p:par>
                              <p:par>
                                <p:cTn id="23" presetID="22" presetClass="entr" presetSubtype="8" fill="hold" nodeType="withEffect">
                                  <p:stCondLst>
                                    <p:cond delay="3200"/>
                                  </p:stCondLst>
                                  <p:childTnLst>
                                    <p:set>
                                      <p:cBhvr>
                                        <p:cTn id="24" dur="1" fill="hold">
                                          <p:stCondLst>
                                            <p:cond delay="0"/>
                                          </p:stCondLst>
                                        </p:cTn>
                                        <p:tgtEl>
                                          <p:spTgt spid="46892"/>
                                        </p:tgtEl>
                                        <p:attrNameLst>
                                          <p:attrName>style.visibility</p:attrName>
                                        </p:attrNameLst>
                                      </p:cBhvr>
                                      <p:to>
                                        <p:strVal val="visible"/>
                                      </p:to>
                                    </p:set>
                                    <p:animEffect transition="in" filter="wipe(left)">
                                      <p:cBhvr>
                                        <p:cTn id="25" dur="1000"/>
                                        <p:tgtEl>
                                          <p:spTgt spid="46892"/>
                                        </p:tgtEl>
                                      </p:cBhvr>
                                    </p:animEffect>
                                  </p:childTnLst>
                                </p:cTn>
                              </p:par>
                            </p:childTnLst>
                          </p:cTn>
                        </p:par>
                        <p:par>
                          <p:cTn id="26" fill="hold">
                            <p:stCondLst>
                              <p:cond delay="4200"/>
                            </p:stCondLst>
                            <p:childTnLst>
                              <p:par>
                                <p:cTn id="27" presetID="8" presetClass="emph" presetSubtype="0" fill="hold" nodeType="afterEffect">
                                  <p:stCondLst>
                                    <p:cond delay="0"/>
                                  </p:stCondLst>
                                  <p:childTnLst>
                                    <p:animRot by="21600000">
                                      <p:cBhvr>
                                        <p:cTn id="28" dur="5000" fill="hold"/>
                                        <p:tgtEl>
                                          <p:spTgt spid="46937"/>
                                        </p:tgtEl>
                                        <p:attrNameLst>
                                          <p:attrName>r</p:attrName>
                                        </p:attrNameLst>
                                      </p:cBhvr>
                                    </p:animRot>
                                  </p:childTnLst>
                                </p:cTn>
                              </p:par>
                              <p:par>
                                <p:cTn id="29" presetID="8" presetClass="emph" presetSubtype="0" fill="hold" nodeType="withEffect">
                                  <p:stCondLst>
                                    <p:cond delay="0"/>
                                  </p:stCondLst>
                                  <p:childTnLst>
                                    <p:animRot by="21600000">
                                      <p:cBhvr>
                                        <p:cTn id="30" dur="5000" fill="hold"/>
                                        <p:tgtEl>
                                          <p:spTgt spid="46894"/>
                                        </p:tgtEl>
                                        <p:attrNameLst>
                                          <p:attrName>r</p:attrName>
                                        </p:attrNameLst>
                                      </p:cBhvr>
                                    </p:animRot>
                                  </p:childTnLst>
                                </p:cTn>
                              </p:par>
                              <p:par>
                                <p:cTn id="31" presetID="8" presetClass="emph" presetSubtype="0" fill="hold" nodeType="withEffect">
                                  <p:stCondLst>
                                    <p:cond delay="0"/>
                                  </p:stCondLst>
                                  <p:childTnLst>
                                    <p:animRot by="21600000">
                                      <p:cBhvr>
                                        <p:cTn id="32" dur="5000" fill="hold"/>
                                        <p:tgtEl>
                                          <p:spTgt spid="46983"/>
                                        </p:tgtEl>
                                        <p:attrNameLst>
                                          <p:attrName>r</p:attrName>
                                        </p:attrNameLst>
                                      </p:cBhvr>
                                    </p:animRot>
                                  </p:childTnLst>
                                </p:cTn>
                              </p:par>
                              <p:par>
                                <p:cTn id="33" presetID="22" presetClass="entr" presetSubtype="8" fill="hold" nodeType="withEffect">
                                  <p:stCondLst>
                                    <p:cond delay="1500"/>
                                  </p:stCondLst>
                                  <p:childTnLst>
                                    <p:set>
                                      <p:cBhvr>
                                        <p:cTn id="34" dur="1" fill="hold">
                                          <p:stCondLst>
                                            <p:cond delay="0"/>
                                          </p:stCondLst>
                                        </p:cTn>
                                        <p:tgtEl>
                                          <p:spTgt spid="47029">
                                            <p:txEl>
                                              <p:pRg st="0" end="0"/>
                                            </p:txEl>
                                          </p:spTgt>
                                        </p:tgtEl>
                                        <p:attrNameLst>
                                          <p:attrName>style.visibility</p:attrName>
                                        </p:attrNameLst>
                                      </p:cBhvr>
                                      <p:to>
                                        <p:strVal val="visible"/>
                                      </p:to>
                                    </p:set>
                                    <p:animEffect transition="in" filter="wipe(left)">
                                      <p:cBhvr>
                                        <p:cTn id="35" dur="1000"/>
                                        <p:tgtEl>
                                          <p:spTgt spid="47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893" grpId="0" animBg="1"/>
      <p:bldP spid="46936" grpId="0" animBg="1"/>
      <p:bldP spid="46982"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03"/>
          <p:cNvSpPr>
            <a:spLocks noGrp="1" noChangeArrowheads="1"/>
          </p:cNvSpPr>
          <p:nvPr>
            <p:ph type="dt" sz="half" idx="10"/>
          </p:nvPr>
        </p:nvSpPr>
        <p:spPr>
          <a:ln/>
        </p:spPr>
        <p:txBody>
          <a:bodyPr/>
          <a:lstStyle>
            <a:lvl1pPr>
              <a:defRPr/>
            </a:lvl1pPr>
          </a:lstStyle>
          <a:p>
            <a:fld id="{E2D45F92-0F35-4463-B586-32D056A1AC4C}" type="datetimeFigureOut">
              <a:rPr lang="en-US"/>
              <a:pPr/>
              <a:t>10/27/2022</a:t>
            </a:fld>
            <a:endParaRPr lang="en-US"/>
          </a:p>
        </p:txBody>
      </p:sp>
      <p:sp>
        <p:nvSpPr>
          <p:cNvPr id="5" name="Rectangle 504"/>
          <p:cNvSpPr>
            <a:spLocks noGrp="1" noChangeArrowheads="1"/>
          </p:cNvSpPr>
          <p:nvPr>
            <p:ph type="ftr" sz="quarter" idx="11"/>
          </p:nvPr>
        </p:nvSpPr>
        <p:spPr>
          <a:ln/>
        </p:spPr>
        <p:txBody>
          <a:bodyPr/>
          <a:lstStyle>
            <a:lvl1pPr>
              <a:defRPr/>
            </a:lvl1pPr>
          </a:lstStyle>
          <a:p>
            <a:endParaRPr lang="en-US"/>
          </a:p>
        </p:txBody>
      </p:sp>
      <p:sp>
        <p:nvSpPr>
          <p:cNvPr id="6" name="Rectangle 505"/>
          <p:cNvSpPr>
            <a:spLocks noGrp="1" noChangeArrowheads="1"/>
          </p:cNvSpPr>
          <p:nvPr>
            <p:ph type="sldNum" sz="quarter" idx="12"/>
          </p:nvPr>
        </p:nvSpPr>
        <p:spPr>
          <a:ln/>
        </p:spPr>
        <p:txBody>
          <a:bodyPr/>
          <a:lstStyle>
            <a:lvl1pPr>
              <a:defRPr/>
            </a:lvl1pPr>
          </a:lstStyle>
          <a:p>
            <a:fld id="{9779402C-8E7D-4312-9C2F-8E9A380A521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03"/>
          <p:cNvSpPr>
            <a:spLocks noGrp="1" noChangeArrowheads="1"/>
          </p:cNvSpPr>
          <p:nvPr>
            <p:ph type="dt" sz="half" idx="10"/>
          </p:nvPr>
        </p:nvSpPr>
        <p:spPr>
          <a:ln/>
        </p:spPr>
        <p:txBody>
          <a:bodyPr/>
          <a:lstStyle>
            <a:lvl1pPr>
              <a:defRPr/>
            </a:lvl1pPr>
          </a:lstStyle>
          <a:p>
            <a:fld id="{EBB760A3-A5E1-4CD6-9735-FE08B429362D}" type="datetimeFigureOut">
              <a:rPr lang="en-US"/>
              <a:pPr/>
              <a:t>10/27/2022</a:t>
            </a:fld>
            <a:endParaRPr lang="en-US"/>
          </a:p>
        </p:txBody>
      </p:sp>
      <p:sp>
        <p:nvSpPr>
          <p:cNvPr id="5" name="Rectangle 504"/>
          <p:cNvSpPr>
            <a:spLocks noGrp="1" noChangeArrowheads="1"/>
          </p:cNvSpPr>
          <p:nvPr>
            <p:ph type="ftr" sz="quarter" idx="11"/>
          </p:nvPr>
        </p:nvSpPr>
        <p:spPr>
          <a:ln/>
        </p:spPr>
        <p:txBody>
          <a:bodyPr/>
          <a:lstStyle>
            <a:lvl1pPr>
              <a:defRPr/>
            </a:lvl1pPr>
          </a:lstStyle>
          <a:p>
            <a:endParaRPr lang="en-US"/>
          </a:p>
        </p:txBody>
      </p:sp>
      <p:sp>
        <p:nvSpPr>
          <p:cNvPr id="6" name="Rectangle 505"/>
          <p:cNvSpPr>
            <a:spLocks noGrp="1" noChangeArrowheads="1"/>
          </p:cNvSpPr>
          <p:nvPr>
            <p:ph type="sldNum" sz="quarter" idx="12"/>
          </p:nvPr>
        </p:nvSpPr>
        <p:spPr>
          <a:ln/>
        </p:spPr>
        <p:txBody>
          <a:bodyPr/>
          <a:lstStyle>
            <a:lvl1pPr>
              <a:defRPr/>
            </a:lvl1pPr>
          </a:lstStyle>
          <a:p>
            <a:fld id="{BDA68DCA-4030-4D03-AB72-E5055FF04B1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03"/>
          <p:cNvSpPr>
            <a:spLocks noGrp="1" noChangeArrowheads="1"/>
          </p:cNvSpPr>
          <p:nvPr>
            <p:ph type="dt" sz="half" idx="10"/>
          </p:nvPr>
        </p:nvSpPr>
        <p:spPr>
          <a:ln/>
        </p:spPr>
        <p:txBody>
          <a:bodyPr/>
          <a:lstStyle>
            <a:lvl1pPr>
              <a:defRPr/>
            </a:lvl1pPr>
          </a:lstStyle>
          <a:p>
            <a:fld id="{1DBDDBB3-A563-44F3-AD19-FC028488A411}" type="datetimeFigureOut">
              <a:rPr lang="en-US"/>
              <a:pPr/>
              <a:t>10/27/2022</a:t>
            </a:fld>
            <a:endParaRPr lang="en-US"/>
          </a:p>
        </p:txBody>
      </p:sp>
      <p:sp>
        <p:nvSpPr>
          <p:cNvPr id="5" name="Rectangle 504"/>
          <p:cNvSpPr>
            <a:spLocks noGrp="1" noChangeArrowheads="1"/>
          </p:cNvSpPr>
          <p:nvPr>
            <p:ph type="ftr" sz="quarter" idx="11"/>
          </p:nvPr>
        </p:nvSpPr>
        <p:spPr>
          <a:ln/>
        </p:spPr>
        <p:txBody>
          <a:bodyPr/>
          <a:lstStyle>
            <a:lvl1pPr>
              <a:defRPr/>
            </a:lvl1pPr>
          </a:lstStyle>
          <a:p>
            <a:endParaRPr lang="en-US"/>
          </a:p>
        </p:txBody>
      </p:sp>
      <p:sp>
        <p:nvSpPr>
          <p:cNvPr id="6" name="Rectangle 505"/>
          <p:cNvSpPr>
            <a:spLocks noGrp="1" noChangeArrowheads="1"/>
          </p:cNvSpPr>
          <p:nvPr>
            <p:ph type="sldNum" sz="quarter" idx="12"/>
          </p:nvPr>
        </p:nvSpPr>
        <p:spPr>
          <a:ln/>
        </p:spPr>
        <p:txBody>
          <a:bodyPr/>
          <a:lstStyle>
            <a:lvl1pPr>
              <a:defRPr/>
            </a:lvl1pPr>
          </a:lstStyle>
          <a:p>
            <a:fld id="{B35BDA61-6E08-4B71-9B31-F29706348CF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03"/>
          <p:cNvSpPr>
            <a:spLocks noGrp="1" noChangeArrowheads="1"/>
          </p:cNvSpPr>
          <p:nvPr>
            <p:ph type="dt" sz="half" idx="10"/>
          </p:nvPr>
        </p:nvSpPr>
        <p:spPr>
          <a:ln/>
        </p:spPr>
        <p:txBody>
          <a:bodyPr/>
          <a:lstStyle>
            <a:lvl1pPr>
              <a:defRPr/>
            </a:lvl1pPr>
          </a:lstStyle>
          <a:p>
            <a:fld id="{B4A21292-3771-4C19-B0E9-EB28544F69B0}" type="datetimeFigureOut">
              <a:rPr lang="en-US"/>
              <a:pPr/>
              <a:t>10/27/2022</a:t>
            </a:fld>
            <a:endParaRPr lang="en-US"/>
          </a:p>
        </p:txBody>
      </p:sp>
      <p:sp>
        <p:nvSpPr>
          <p:cNvPr id="5" name="Rectangle 504"/>
          <p:cNvSpPr>
            <a:spLocks noGrp="1" noChangeArrowheads="1"/>
          </p:cNvSpPr>
          <p:nvPr>
            <p:ph type="ftr" sz="quarter" idx="11"/>
          </p:nvPr>
        </p:nvSpPr>
        <p:spPr>
          <a:ln/>
        </p:spPr>
        <p:txBody>
          <a:bodyPr/>
          <a:lstStyle>
            <a:lvl1pPr>
              <a:defRPr/>
            </a:lvl1pPr>
          </a:lstStyle>
          <a:p>
            <a:endParaRPr lang="en-US"/>
          </a:p>
        </p:txBody>
      </p:sp>
      <p:sp>
        <p:nvSpPr>
          <p:cNvPr id="6" name="Rectangle 505"/>
          <p:cNvSpPr>
            <a:spLocks noGrp="1" noChangeArrowheads="1"/>
          </p:cNvSpPr>
          <p:nvPr>
            <p:ph type="sldNum" sz="quarter" idx="12"/>
          </p:nvPr>
        </p:nvSpPr>
        <p:spPr>
          <a:ln/>
        </p:spPr>
        <p:txBody>
          <a:bodyPr/>
          <a:lstStyle>
            <a:lvl1pPr>
              <a:defRPr/>
            </a:lvl1pPr>
          </a:lstStyle>
          <a:p>
            <a:fld id="{4A298041-89D9-4DD2-ACC9-98CD88EE1E4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54150"/>
            <a:ext cx="4038600" cy="4672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54150"/>
            <a:ext cx="4038600" cy="4672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03"/>
          <p:cNvSpPr>
            <a:spLocks noGrp="1" noChangeArrowheads="1"/>
          </p:cNvSpPr>
          <p:nvPr>
            <p:ph type="dt" sz="half" idx="10"/>
          </p:nvPr>
        </p:nvSpPr>
        <p:spPr>
          <a:ln/>
        </p:spPr>
        <p:txBody>
          <a:bodyPr/>
          <a:lstStyle>
            <a:lvl1pPr>
              <a:defRPr/>
            </a:lvl1pPr>
          </a:lstStyle>
          <a:p>
            <a:fld id="{8170B95C-12FF-45AA-9CC8-DD855B07CB6B}" type="datetimeFigureOut">
              <a:rPr lang="en-US"/>
              <a:pPr/>
              <a:t>10/27/2022</a:t>
            </a:fld>
            <a:endParaRPr lang="en-US"/>
          </a:p>
        </p:txBody>
      </p:sp>
      <p:sp>
        <p:nvSpPr>
          <p:cNvPr id="6" name="Rectangle 504"/>
          <p:cNvSpPr>
            <a:spLocks noGrp="1" noChangeArrowheads="1"/>
          </p:cNvSpPr>
          <p:nvPr>
            <p:ph type="ftr" sz="quarter" idx="11"/>
          </p:nvPr>
        </p:nvSpPr>
        <p:spPr>
          <a:ln/>
        </p:spPr>
        <p:txBody>
          <a:bodyPr/>
          <a:lstStyle>
            <a:lvl1pPr>
              <a:defRPr/>
            </a:lvl1pPr>
          </a:lstStyle>
          <a:p>
            <a:endParaRPr lang="en-US"/>
          </a:p>
        </p:txBody>
      </p:sp>
      <p:sp>
        <p:nvSpPr>
          <p:cNvPr id="7" name="Rectangle 505"/>
          <p:cNvSpPr>
            <a:spLocks noGrp="1" noChangeArrowheads="1"/>
          </p:cNvSpPr>
          <p:nvPr>
            <p:ph type="sldNum" sz="quarter" idx="12"/>
          </p:nvPr>
        </p:nvSpPr>
        <p:spPr>
          <a:ln/>
        </p:spPr>
        <p:txBody>
          <a:bodyPr/>
          <a:lstStyle>
            <a:lvl1pPr>
              <a:defRPr/>
            </a:lvl1pPr>
          </a:lstStyle>
          <a:p>
            <a:fld id="{D4EA0220-BFAB-4030-AEEA-10A4EBE19F0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03"/>
          <p:cNvSpPr>
            <a:spLocks noGrp="1" noChangeArrowheads="1"/>
          </p:cNvSpPr>
          <p:nvPr>
            <p:ph type="dt" sz="half" idx="10"/>
          </p:nvPr>
        </p:nvSpPr>
        <p:spPr>
          <a:ln/>
        </p:spPr>
        <p:txBody>
          <a:bodyPr/>
          <a:lstStyle>
            <a:lvl1pPr>
              <a:defRPr/>
            </a:lvl1pPr>
          </a:lstStyle>
          <a:p>
            <a:fld id="{B9EAA234-0440-44C2-BA71-42019FD2E926}" type="datetimeFigureOut">
              <a:rPr lang="en-US"/>
              <a:pPr/>
              <a:t>10/27/2022</a:t>
            </a:fld>
            <a:endParaRPr lang="en-US"/>
          </a:p>
        </p:txBody>
      </p:sp>
      <p:sp>
        <p:nvSpPr>
          <p:cNvPr id="8" name="Rectangle 504"/>
          <p:cNvSpPr>
            <a:spLocks noGrp="1" noChangeArrowheads="1"/>
          </p:cNvSpPr>
          <p:nvPr>
            <p:ph type="ftr" sz="quarter" idx="11"/>
          </p:nvPr>
        </p:nvSpPr>
        <p:spPr>
          <a:ln/>
        </p:spPr>
        <p:txBody>
          <a:bodyPr/>
          <a:lstStyle>
            <a:lvl1pPr>
              <a:defRPr/>
            </a:lvl1pPr>
          </a:lstStyle>
          <a:p>
            <a:endParaRPr lang="en-US"/>
          </a:p>
        </p:txBody>
      </p:sp>
      <p:sp>
        <p:nvSpPr>
          <p:cNvPr id="9" name="Rectangle 505"/>
          <p:cNvSpPr>
            <a:spLocks noGrp="1" noChangeArrowheads="1"/>
          </p:cNvSpPr>
          <p:nvPr>
            <p:ph type="sldNum" sz="quarter" idx="12"/>
          </p:nvPr>
        </p:nvSpPr>
        <p:spPr>
          <a:ln/>
        </p:spPr>
        <p:txBody>
          <a:bodyPr/>
          <a:lstStyle>
            <a:lvl1pPr>
              <a:defRPr/>
            </a:lvl1pPr>
          </a:lstStyle>
          <a:p>
            <a:fld id="{884038F0-D550-49CF-AC00-132FB0954F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03"/>
          <p:cNvSpPr>
            <a:spLocks noGrp="1" noChangeArrowheads="1"/>
          </p:cNvSpPr>
          <p:nvPr>
            <p:ph type="dt" sz="half" idx="10"/>
          </p:nvPr>
        </p:nvSpPr>
        <p:spPr>
          <a:ln/>
        </p:spPr>
        <p:txBody>
          <a:bodyPr/>
          <a:lstStyle>
            <a:lvl1pPr>
              <a:defRPr/>
            </a:lvl1pPr>
          </a:lstStyle>
          <a:p>
            <a:fld id="{7C717A65-F156-46C1-8776-456F4A8D2F2C}" type="datetimeFigureOut">
              <a:rPr lang="en-US"/>
              <a:pPr/>
              <a:t>10/27/2022</a:t>
            </a:fld>
            <a:endParaRPr lang="en-US"/>
          </a:p>
        </p:txBody>
      </p:sp>
      <p:sp>
        <p:nvSpPr>
          <p:cNvPr id="4" name="Rectangle 504"/>
          <p:cNvSpPr>
            <a:spLocks noGrp="1" noChangeArrowheads="1"/>
          </p:cNvSpPr>
          <p:nvPr>
            <p:ph type="ftr" sz="quarter" idx="11"/>
          </p:nvPr>
        </p:nvSpPr>
        <p:spPr>
          <a:ln/>
        </p:spPr>
        <p:txBody>
          <a:bodyPr/>
          <a:lstStyle>
            <a:lvl1pPr>
              <a:defRPr/>
            </a:lvl1pPr>
          </a:lstStyle>
          <a:p>
            <a:endParaRPr lang="en-US"/>
          </a:p>
        </p:txBody>
      </p:sp>
      <p:sp>
        <p:nvSpPr>
          <p:cNvPr id="5" name="Rectangle 505"/>
          <p:cNvSpPr>
            <a:spLocks noGrp="1" noChangeArrowheads="1"/>
          </p:cNvSpPr>
          <p:nvPr>
            <p:ph type="sldNum" sz="quarter" idx="12"/>
          </p:nvPr>
        </p:nvSpPr>
        <p:spPr>
          <a:ln/>
        </p:spPr>
        <p:txBody>
          <a:bodyPr/>
          <a:lstStyle>
            <a:lvl1pPr>
              <a:defRPr/>
            </a:lvl1pPr>
          </a:lstStyle>
          <a:p>
            <a:fld id="{43711365-EF3B-40D0-911A-528C11AA66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03"/>
          <p:cNvSpPr>
            <a:spLocks noGrp="1" noChangeArrowheads="1"/>
          </p:cNvSpPr>
          <p:nvPr>
            <p:ph type="dt" sz="half" idx="10"/>
          </p:nvPr>
        </p:nvSpPr>
        <p:spPr>
          <a:ln/>
        </p:spPr>
        <p:txBody>
          <a:bodyPr/>
          <a:lstStyle>
            <a:lvl1pPr>
              <a:defRPr/>
            </a:lvl1pPr>
          </a:lstStyle>
          <a:p>
            <a:fld id="{515CC198-8C75-4BFB-A132-7D7D1AA3733E}" type="datetimeFigureOut">
              <a:rPr lang="en-US"/>
              <a:pPr/>
              <a:t>10/27/2022</a:t>
            </a:fld>
            <a:endParaRPr lang="en-US"/>
          </a:p>
        </p:txBody>
      </p:sp>
      <p:sp>
        <p:nvSpPr>
          <p:cNvPr id="3" name="Rectangle 504"/>
          <p:cNvSpPr>
            <a:spLocks noGrp="1" noChangeArrowheads="1"/>
          </p:cNvSpPr>
          <p:nvPr>
            <p:ph type="ftr" sz="quarter" idx="11"/>
          </p:nvPr>
        </p:nvSpPr>
        <p:spPr>
          <a:ln/>
        </p:spPr>
        <p:txBody>
          <a:bodyPr/>
          <a:lstStyle>
            <a:lvl1pPr>
              <a:defRPr/>
            </a:lvl1pPr>
          </a:lstStyle>
          <a:p>
            <a:endParaRPr lang="en-US"/>
          </a:p>
        </p:txBody>
      </p:sp>
      <p:sp>
        <p:nvSpPr>
          <p:cNvPr id="4" name="Rectangle 505"/>
          <p:cNvSpPr>
            <a:spLocks noGrp="1" noChangeArrowheads="1"/>
          </p:cNvSpPr>
          <p:nvPr>
            <p:ph type="sldNum" sz="quarter" idx="12"/>
          </p:nvPr>
        </p:nvSpPr>
        <p:spPr>
          <a:ln/>
        </p:spPr>
        <p:txBody>
          <a:bodyPr/>
          <a:lstStyle>
            <a:lvl1pPr>
              <a:defRPr/>
            </a:lvl1pPr>
          </a:lstStyle>
          <a:p>
            <a:fld id="{AD53F83D-8128-4C74-869D-156147C5930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03"/>
          <p:cNvSpPr>
            <a:spLocks noGrp="1" noChangeArrowheads="1"/>
          </p:cNvSpPr>
          <p:nvPr>
            <p:ph type="dt" sz="half" idx="10"/>
          </p:nvPr>
        </p:nvSpPr>
        <p:spPr>
          <a:ln/>
        </p:spPr>
        <p:txBody>
          <a:bodyPr/>
          <a:lstStyle>
            <a:lvl1pPr>
              <a:defRPr/>
            </a:lvl1pPr>
          </a:lstStyle>
          <a:p>
            <a:fld id="{983922EA-AF2C-4357-9F00-609CB2B0C4D5}" type="datetimeFigureOut">
              <a:rPr lang="en-US"/>
              <a:pPr/>
              <a:t>10/27/2022</a:t>
            </a:fld>
            <a:endParaRPr lang="en-US"/>
          </a:p>
        </p:txBody>
      </p:sp>
      <p:sp>
        <p:nvSpPr>
          <p:cNvPr id="6" name="Rectangle 504"/>
          <p:cNvSpPr>
            <a:spLocks noGrp="1" noChangeArrowheads="1"/>
          </p:cNvSpPr>
          <p:nvPr>
            <p:ph type="ftr" sz="quarter" idx="11"/>
          </p:nvPr>
        </p:nvSpPr>
        <p:spPr>
          <a:ln/>
        </p:spPr>
        <p:txBody>
          <a:bodyPr/>
          <a:lstStyle>
            <a:lvl1pPr>
              <a:defRPr/>
            </a:lvl1pPr>
          </a:lstStyle>
          <a:p>
            <a:endParaRPr lang="en-US"/>
          </a:p>
        </p:txBody>
      </p:sp>
      <p:sp>
        <p:nvSpPr>
          <p:cNvPr id="7" name="Rectangle 505"/>
          <p:cNvSpPr>
            <a:spLocks noGrp="1" noChangeArrowheads="1"/>
          </p:cNvSpPr>
          <p:nvPr>
            <p:ph type="sldNum" sz="quarter" idx="12"/>
          </p:nvPr>
        </p:nvSpPr>
        <p:spPr>
          <a:ln/>
        </p:spPr>
        <p:txBody>
          <a:bodyPr/>
          <a:lstStyle>
            <a:lvl1pPr>
              <a:defRPr/>
            </a:lvl1pPr>
          </a:lstStyle>
          <a:p>
            <a:fld id="{7EF9AA9C-350D-482B-88F4-2D77A3F6217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03"/>
          <p:cNvSpPr>
            <a:spLocks noGrp="1" noChangeArrowheads="1"/>
          </p:cNvSpPr>
          <p:nvPr>
            <p:ph type="dt" sz="half" idx="10"/>
          </p:nvPr>
        </p:nvSpPr>
        <p:spPr>
          <a:ln/>
        </p:spPr>
        <p:txBody>
          <a:bodyPr/>
          <a:lstStyle>
            <a:lvl1pPr>
              <a:defRPr/>
            </a:lvl1pPr>
          </a:lstStyle>
          <a:p>
            <a:fld id="{0DFEA30A-6D02-42C6-8D12-80675AB3F7AC}" type="datetimeFigureOut">
              <a:rPr lang="en-US"/>
              <a:pPr/>
              <a:t>10/27/2022</a:t>
            </a:fld>
            <a:endParaRPr lang="en-US"/>
          </a:p>
        </p:txBody>
      </p:sp>
      <p:sp>
        <p:nvSpPr>
          <p:cNvPr id="6" name="Rectangle 504"/>
          <p:cNvSpPr>
            <a:spLocks noGrp="1" noChangeArrowheads="1"/>
          </p:cNvSpPr>
          <p:nvPr>
            <p:ph type="ftr" sz="quarter" idx="11"/>
          </p:nvPr>
        </p:nvSpPr>
        <p:spPr>
          <a:ln/>
        </p:spPr>
        <p:txBody>
          <a:bodyPr/>
          <a:lstStyle>
            <a:lvl1pPr>
              <a:defRPr/>
            </a:lvl1pPr>
          </a:lstStyle>
          <a:p>
            <a:endParaRPr lang="en-US"/>
          </a:p>
        </p:txBody>
      </p:sp>
      <p:sp>
        <p:nvSpPr>
          <p:cNvPr id="7" name="Rectangle 505"/>
          <p:cNvSpPr>
            <a:spLocks noGrp="1" noChangeArrowheads="1"/>
          </p:cNvSpPr>
          <p:nvPr>
            <p:ph type="sldNum" sz="quarter" idx="12"/>
          </p:nvPr>
        </p:nvSpPr>
        <p:spPr>
          <a:ln/>
        </p:spPr>
        <p:txBody>
          <a:bodyPr/>
          <a:lstStyle>
            <a:lvl1pPr>
              <a:defRPr/>
            </a:lvl1pPr>
          </a:lstStyle>
          <a:p>
            <a:fld id="{83F3B315-49EA-4D62-8E19-6345434B327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42" name="Picture 318" descr="01"/>
          <p:cNvPicPr>
            <a:picLocks noChangeAspect="1" noChangeArrowheads="1"/>
          </p:cNvPicPr>
          <p:nvPr/>
        </p:nvPicPr>
        <p:blipFill>
          <a:blip r:embed="rId13" cstate="print"/>
          <a:srcRect l="5676" r="1871"/>
          <a:stretch>
            <a:fillRect/>
          </a:stretch>
        </p:blipFill>
        <p:spPr bwMode="auto">
          <a:xfrm>
            <a:off x="0" y="-228600"/>
            <a:ext cx="9144000" cy="2667000"/>
          </a:xfrm>
          <a:prstGeom prst="rect">
            <a:avLst/>
          </a:prstGeom>
          <a:noFill/>
        </p:spPr>
      </p:pic>
      <p:sp>
        <p:nvSpPr>
          <p:cNvPr id="1343" name="Rectangle 319"/>
          <p:cNvSpPr>
            <a:spLocks noChangeArrowheads="1"/>
          </p:cNvSpPr>
          <p:nvPr/>
        </p:nvSpPr>
        <p:spPr bwMode="hidden">
          <a:xfrm rot="-10800000">
            <a:off x="0" y="4797425"/>
            <a:ext cx="9144000" cy="2060575"/>
          </a:xfrm>
          <a:prstGeom prst="rect">
            <a:avLst/>
          </a:prstGeom>
          <a:gradFill rotWithShape="1">
            <a:gsLst>
              <a:gs pos="0">
                <a:schemeClr val="accent2">
                  <a:alpha val="14999"/>
                </a:schemeClr>
              </a:gs>
              <a:gs pos="100000">
                <a:schemeClr val="accent2">
                  <a:gamma/>
                  <a:tint val="0"/>
                  <a:invGamma/>
                  <a:alpha val="0"/>
                </a:schemeClr>
              </a:gs>
            </a:gsLst>
            <a:path path="rect">
              <a:fillToRect r="100000" b="100000"/>
            </a:path>
          </a:gradFill>
          <a:ln w="9525" algn="ctr">
            <a:noFill/>
            <a:miter lim="800000"/>
            <a:headEnd/>
            <a:tailEnd/>
          </a:ln>
          <a:effectLst/>
        </p:spPr>
        <p:txBody>
          <a:bodyPr wrap="none" anchor="ctr"/>
          <a:lstStyle/>
          <a:p>
            <a:endParaRPr lang="en-US"/>
          </a:p>
        </p:txBody>
      </p:sp>
      <p:sp>
        <p:nvSpPr>
          <p:cNvPr id="1345" name="Rectangle 321"/>
          <p:cNvSpPr>
            <a:spLocks noChangeArrowheads="1"/>
          </p:cNvSpPr>
          <p:nvPr/>
        </p:nvSpPr>
        <p:spPr bwMode="hidden">
          <a:xfrm>
            <a:off x="6350" y="0"/>
            <a:ext cx="7380288" cy="4114800"/>
          </a:xfrm>
          <a:prstGeom prst="rect">
            <a:avLst/>
          </a:prstGeom>
          <a:gradFill rotWithShape="1">
            <a:gsLst>
              <a:gs pos="0">
                <a:schemeClr val="accent1">
                  <a:alpha val="30000"/>
                </a:schemeClr>
              </a:gs>
              <a:gs pos="100000">
                <a:schemeClr val="accent1">
                  <a:gamma/>
                  <a:tint val="0"/>
                  <a:invGamma/>
                  <a:alpha val="0"/>
                </a:schemeClr>
              </a:gs>
            </a:gsLst>
            <a:path path="rect">
              <a:fillToRect r="100000" b="100000"/>
            </a:path>
          </a:gradFill>
          <a:ln w="9525" algn="ctr">
            <a:noFill/>
            <a:miter lim="800000"/>
            <a:headEnd/>
            <a:tailEnd/>
          </a:ln>
          <a:effectLst/>
        </p:spPr>
        <p:txBody>
          <a:bodyPr wrap="none" anchor="ctr"/>
          <a:lstStyle/>
          <a:p>
            <a:endParaRPr lang="en-US"/>
          </a:p>
        </p:txBody>
      </p:sp>
      <p:pic>
        <p:nvPicPr>
          <p:cNvPr id="1347" name="Picture 323" descr="8"/>
          <p:cNvPicPr>
            <a:picLocks noChangeAspect="1" noChangeArrowheads="1"/>
          </p:cNvPicPr>
          <p:nvPr/>
        </p:nvPicPr>
        <p:blipFill>
          <a:blip r:embed="rId14" cstate="print"/>
          <a:srcRect r="52937" b="50456"/>
          <a:stretch>
            <a:fillRect/>
          </a:stretch>
        </p:blipFill>
        <p:spPr bwMode="auto">
          <a:xfrm>
            <a:off x="6350" y="0"/>
            <a:ext cx="3575050" cy="2590800"/>
          </a:xfrm>
          <a:prstGeom prst="rect">
            <a:avLst/>
          </a:prstGeom>
          <a:noFill/>
        </p:spPr>
      </p:pic>
      <p:grpSp>
        <p:nvGrpSpPr>
          <p:cNvPr id="1348" name="Group 324"/>
          <p:cNvGrpSpPr>
            <a:grpSpLocks/>
          </p:cNvGrpSpPr>
          <p:nvPr/>
        </p:nvGrpSpPr>
        <p:grpSpPr bwMode="auto">
          <a:xfrm flipH="1">
            <a:off x="185738" y="112713"/>
            <a:ext cx="2305050" cy="3567112"/>
            <a:chOff x="4195" y="71"/>
            <a:chExt cx="1452" cy="2247"/>
          </a:xfrm>
        </p:grpSpPr>
        <p:grpSp>
          <p:nvGrpSpPr>
            <p:cNvPr id="1349" name="Group 325"/>
            <p:cNvGrpSpPr>
              <a:grpSpLocks/>
            </p:cNvGrpSpPr>
            <p:nvPr/>
          </p:nvGrpSpPr>
          <p:grpSpPr bwMode="auto">
            <a:xfrm>
              <a:off x="4195" y="71"/>
              <a:ext cx="1452" cy="2247"/>
              <a:chOff x="4195" y="71"/>
              <a:chExt cx="1452" cy="2247"/>
            </a:xfrm>
          </p:grpSpPr>
          <p:grpSp>
            <p:nvGrpSpPr>
              <p:cNvPr id="1350" name="Group 326"/>
              <p:cNvGrpSpPr>
                <a:grpSpLocks/>
              </p:cNvGrpSpPr>
              <p:nvPr/>
            </p:nvGrpSpPr>
            <p:grpSpPr bwMode="auto">
              <a:xfrm rot="22528304" flipH="1" flipV="1">
                <a:off x="4467" y="1268"/>
                <a:ext cx="192" cy="187"/>
                <a:chOff x="1204" y="2187"/>
                <a:chExt cx="364" cy="357"/>
              </a:xfrm>
            </p:grpSpPr>
            <p:grpSp>
              <p:nvGrpSpPr>
                <p:cNvPr id="1351" name="Group 327"/>
                <p:cNvGrpSpPr>
                  <a:grpSpLocks/>
                </p:cNvGrpSpPr>
                <p:nvPr/>
              </p:nvGrpSpPr>
              <p:grpSpPr bwMode="auto">
                <a:xfrm rot="21289124" flipH="1">
                  <a:off x="1384" y="2187"/>
                  <a:ext cx="184" cy="336"/>
                  <a:chOff x="928" y="430"/>
                  <a:chExt cx="1925" cy="3521"/>
                </a:xfrm>
              </p:grpSpPr>
              <p:sp>
                <p:nvSpPr>
                  <p:cNvPr id="1352" name="Freeform 32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353" name="Freeform 32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354" name="Freeform 33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1355" name="Group 331"/>
                <p:cNvGrpSpPr>
                  <a:grpSpLocks/>
                </p:cNvGrpSpPr>
                <p:nvPr/>
              </p:nvGrpSpPr>
              <p:grpSpPr bwMode="auto">
                <a:xfrm rot="42792305">
                  <a:off x="1204" y="2208"/>
                  <a:ext cx="184" cy="336"/>
                  <a:chOff x="928" y="430"/>
                  <a:chExt cx="1925" cy="3521"/>
                </a:xfrm>
              </p:grpSpPr>
              <p:sp>
                <p:nvSpPr>
                  <p:cNvPr id="1356" name="Freeform 33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357" name="Freeform 33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358" name="Freeform 33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1359" name="Group 335"/>
              <p:cNvGrpSpPr>
                <a:grpSpLocks/>
              </p:cNvGrpSpPr>
              <p:nvPr/>
            </p:nvGrpSpPr>
            <p:grpSpPr bwMode="auto">
              <a:xfrm rot="18012195" flipH="1">
                <a:off x="4228" y="1580"/>
                <a:ext cx="388" cy="453"/>
                <a:chOff x="3863" y="2473"/>
                <a:chExt cx="983" cy="1148"/>
              </a:xfrm>
            </p:grpSpPr>
            <p:grpSp>
              <p:nvGrpSpPr>
                <p:cNvPr id="1360" name="Group 336"/>
                <p:cNvGrpSpPr>
                  <a:grpSpLocks/>
                </p:cNvGrpSpPr>
                <p:nvPr/>
              </p:nvGrpSpPr>
              <p:grpSpPr bwMode="auto">
                <a:xfrm>
                  <a:off x="3863" y="2473"/>
                  <a:ext cx="983" cy="1148"/>
                  <a:chOff x="3863" y="2473"/>
                  <a:chExt cx="983" cy="1148"/>
                </a:xfrm>
              </p:grpSpPr>
              <p:grpSp>
                <p:nvGrpSpPr>
                  <p:cNvPr id="1361" name="Group 337"/>
                  <p:cNvGrpSpPr>
                    <a:grpSpLocks/>
                  </p:cNvGrpSpPr>
                  <p:nvPr/>
                </p:nvGrpSpPr>
                <p:grpSpPr bwMode="auto">
                  <a:xfrm rot="20092130" flipH="1">
                    <a:off x="4330" y="2473"/>
                    <a:ext cx="516" cy="926"/>
                    <a:chOff x="928" y="430"/>
                    <a:chExt cx="1925" cy="3521"/>
                  </a:xfrm>
                </p:grpSpPr>
                <p:sp>
                  <p:nvSpPr>
                    <p:cNvPr id="1362" name="Freeform 33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363" name="Freeform 33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364" name="Freeform 34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1365" name="Group 341"/>
                  <p:cNvGrpSpPr>
                    <a:grpSpLocks/>
                  </p:cNvGrpSpPr>
                  <p:nvPr/>
                </p:nvGrpSpPr>
                <p:grpSpPr bwMode="auto">
                  <a:xfrm rot="41632372">
                    <a:off x="3863" y="2695"/>
                    <a:ext cx="516" cy="926"/>
                    <a:chOff x="928" y="430"/>
                    <a:chExt cx="1925" cy="3521"/>
                  </a:xfrm>
                </p:grpSpPr>
                <p:sp>
                  <p:nvSpPr>
                    <p:cNvPr id="1366" name="Freeform 34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367" name="Freeform 34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368" name="Freeform 34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1369" name="Group 345"/>
                <p:cNvGrpSpPr>
                  <a:grpSpLocks/>
                </p:cNvGrpSpPr>
                <p:nvPr/>
              </p:nvGrpSpPr>
              <p:grpSpPr bwMode="auto">
                <a:xfrm rot="1750193">
                  <a:off x="4044" y="2688"/>
                  <a:ext cx="616" cy="718"/>
                  <a:chOff x="3863" y="2473"/>
                  <a:chExt cx="983" cy="1148"/>
                </a:xfrm>
              </p:grpSpPr>
              <p:grpSp>
                <p:nvGrpSpPr>
                  <p:cNvPr id="1370" name="Group 346"/>
                  <p:cNvGrpSpPr>
                    <a:grpSpLocks/>
                  </p:cNvGrpSpPr>
                  <p:nvPr/>
                </p:nvGrpSpPr>
                <p:grpSpPr bwMode="auto">
                  <a:xfrm rot="20092130" flipH="1">
                    <a:off x="4330" y="2473"/>
                    <a:ext cx="516" cy="926"/>
                    <a:chOff x="928" y="430"/>
                    <a:chExt cx="1925" cy="3521"/>
                  </a:xfrm>
                </p:grpSpPr>
                <p:sp>
                  <p:nvSpPr>
                    <p:cNvPr id="1371" name="Freeform 347"/>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372" name="Freeform 348"/>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373" name="Freeform 349"/>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1374" name="Group 350"/>
                  <p:cNvGrpSpPr>
                    <a:grpSpLocks/>
                  </p:cNvGrpSpPr>
                  <p:nvPr/>
                </p:nvGrpSpPr>
                <p:grpSpPr bwMode="auto">
                  <a:xfrm rot="41632372">
                    <a:off x="3863" y="2695"/>
                    <a:ext cx="516" cy="926"/>
                    <a:chOff x="928" y="430"/>
                    <a:chExt cx="1925" cy="3521"/>
                  </a:xfrm>
                </p:grpSpPr>
                <p:sp>
                  <p:nvSpPr>
                    <p:cNvPr id="1375" name="Freeform 35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376" name="Freeform 35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377" name="Freeform 35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1378" name="Group 354"/>
              <p:cNvGrpSpPr>
                <a:grpSpLocks/>
              </p:cNvGrpSpPr>
              <p:nvPr/>
            </p:nvGrpSpPr>
            <p:grpSpPr bwMode="auto">
              <a:xfrm rot="18012195" flipH="1">
                <a:off x="4521" y="17"/>
                <a:ext cx="659" cy="768"/>
                <a:chOff x="3863" y="2473"/>
                <a:chExt cx="983" cy="1148"/>
              </a:xfrm>
            </p:grpSpPr>
            <p:grpSp>
              <p:nvGrpSpPr>
                <p:cNvPr id="1379" name="Group 355"/>
                <p:cNvGrpSpPr>
                  <a:grpSpLocks/>
                </p:cNvGrpSpPr>
                <p:nvPr/>
              </p:nvGrpSpPr>
              <p:grpSpPr bwMode="auto">
                <a:xfrm>
                  <a:off x="3863" y="2473"/>
                  <a:ext cx="983" cy="1148"/>
                  <a:chOff x="3863" y="2473"/>
                  <a:chExt cx="983" cy="1148"/>
                </a:xfrm>
              </p:grpSpPr>
              <p:grpSp>
                <p:nvGrpSpPr>
                  <p:cNvPr id="1380" name="Group 356"/>
                  <p:cNvGrpSpPr>
                    <a:grpSpLocks/>
                  </p:cNvGrpSpPr>
                  <p:nvPr/>
                </p:nvGrpSpPr>
                <p:grpSpPr bwMode="auto">
                  <a:xfrm rot="20092130" flipH="1">
                    <a:off x="4330" y="2473"/>
                    <a:ext cx="516" cy="926"/>
                    <a:chOff x="928" y="430"/>
                    <a:chExt cx="1925" cy="3521"/>
                  </a:xfrm>
                </p:grpSpPr>
                <p:sp>
                  <p:nvSpPr>
                    <p:cNvPr id="1381" name="Freeform 357"/>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382" name="Freeform 358"/>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383" name="Freeform 359"/>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1384" name="Group 360"/>
                  <p:cNvGrpSpPr>
                    <a:grpSpLocks/>
                  </p:cNvGrpSpPr>
                  <p:nvPr/>
                </p:nvGrpSpPr>
                <p:grpSpPr bwMode="auto">
                  <a:xfrm rot="41632372">
                    <a:off x="3863" y="2695"/>
                    <a:ext cx="516" cy="926"/>
                    <a:chOff x="928" y="430"/>
                    <a:chExt cx="1925" cy="3521"/>
                  </a:xfrm>
                </p:grpSpPr>
                <p:sp>
                  <p:nvSpPr>
                    <p:cNvPr id="1385" name="Freeform 36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386" name="Freeform 36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387" name="Freeform 36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1388" name="Group 364"/>
                <p:cNvGrpSpPr>
                  <a:grpSpLocks/>
                </p:cNvGrpSpPr>
                <p:nvPr/>
              </p:nvGrpSpPr>
              <p:grpSpPr bwMode="auto">
                <a:xfrm rot="1750193">
                  <a:off x="4044" y="2688"/>
                  <a:ext cx="616" cy="718"/>
                  <a:chOff x="3863" y="2473"/>
                  <a:chExt cx="983" cy="1148"/>
                </a:xfrm>
              </p:grpSpPr>
              <p:grpSp>
                <p:nvGrpSpPr>
                  <p:cNvPr id="1389" name="Group 365"/>
                  <p:cNvGrpSpPr>
                    <a:grpSpLocks/>
                  </p:cNvGrpSpPr>
                  <p:nvPr/>
                </p:nvGrpSpPr>
                <p:grpSpPr bwMode="auto">
                  <a:xfrm rot="20092130" flipH="1">
                    <a:off x="4330" y="2473"/>
                    <a:ext cx="516" cy="926"/>
                    <a:chOff x="928" y="430"/>
                    <a:chExt cx="1925" cy="3521"/>
                  </a:xfrm>
                </p:grpSpPr>
                <p:sp>
                  <p:nvSpPr>
                    <p:cNvPr id="1390" name="Freeform 366"/>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391" name="Freeform 367"/>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392" name="Freeform 368"/>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1393" name="Group 369"/>
                  <p:cNvGrpSpPr>
                    <a:grpSpLocks/>
                  </p:cNvGrpSpPr>
                  <p:nvPr/>
                </p:nvGrpSpPr>
                <p:grpSpPr bwMode="auto">
                  <a:xfrm rot="41632372">
                    <a:off x="3863" y="2695"/>
                    <a:ext cx="516" cy="926"/>
                    <a:chOff x="928" y="430"/>
                    <a:chExt cx="1925" cy="3521"/>
                  </a:xfrm>
                </p:grpSpPr>
                <p:sp>
                  <p:nvSpPr>
                    <p:cNvPr id="1394" name="Freeform 370"/>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395" name="Freeform 371"/>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396" name="Freeform 372"/>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1397" name="Group 373"/>
              <p:cNvGrpSpPr>
                <a:grpSpLocks/>
              </p:cNvGrpSpPr>
              <p:nvPr/>
            </p:nvGrpSpPr>
            <p:grpSpPr bwMode="auto">
              <a:xfrm rot="19138033" flipH="1">
                <a:off x="4548" y="672"/>
                <a:ext cx="265" cy="309"/>
                <a:chOff x="3863" y="2473"/>
                <a:chExt cx="983" cy="1148"/>
              </a:xfrm>
            </p:grpSpPr>
            <p:grpSp>
              <p:nvGrpSpPr>
                <p:cNvPr id="1398" name="Group 374"/>
                <p:cNvGrpSpPr>
                  <a:grpSpLocks/>
                </p:cNvGrpSpPr>
                <p:nvPr/>
              </p:nvGrpSpPr>
              <p:grpSpPr bwMode="auto">
                <a:xfrm>
                  <a:off x="3863" y="2473"/>
                  <a:ext cx="983" cy="1148"/>
                  <a:chOff x="3863" y="2473"/>
                  <a:chExt cx="983" cy="1148"/>
                </a:xfrm>
              </p:grpSpPr>
              <p:grpSp>
                <p:nvGrpSpPr>
                  <p:cNvPr id="1399" name="Group 375"/>
                  <p:cNvGrpSpPr>
                    <a:grpSpLocks/>
                  </p:cNvGrpSpPr>
                  <p:nvPr/>
                </p:nvGrpSpPr>
                <p:grpSpPr bwMode="auto">
                  <a:xfrm rot="20092130" flipH="1">
                    <a:off x="4330" y="2473"/>
                    <a:ext cx="516" cy="926"/>
                    <a:chOff x="928" y="430"/>
                    <a:chExt cx="1925" cy="3521"/>
                  </a:xfrm>
                </p:grpSpPr>
                <p:sp>
                  <p:nvSpPr>
                    <p:cNvPr id="1400" name="Freeform 376"/>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01" name="Freeform 377"/>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02" name="Freeform 378"/>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1403" name="Group 379"/>
                  <p:cNvGrpSpPr>
                    <a:grpSpLocks/>
                  </p:cNvGrpSpPr>
                  <p:nvPr/>
                </p:nvGrpSpPr>
                <p:grpSpPr bwMode="auto">
                  <a:xfrm rot="41632372">
                    <a:off x="3863" y="2695"/>
                    <a:ext cx="516" cy="926"/>
                    <a:chOff x="928" y="430"/>
                    <a:chExt cx="1925" cy="3521"/>
                  </a:xfrm>
                </p:grpSpPr>
                <p:sp>
                  <p:nvSpPr>
                    <p:cNvPr id="1404" name="Freeform 380"/>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05" name="Freeform 381"/>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06" name="Freeform 382"/>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1407" name="Group 383"/>
                <p:cNvGrpSpPr>
                  <a:grpSpLocks/>
                </p:cNvGrpSpPr>
                <p:nvPr/>
              </p:nvGrpSpPr>
              <p:grpSpPr bwMode="auto">
                <a:xfrm rot="1750193">
                  <a:off x="4044" y="2688"/>
                  <a:ext cx="616" cy="718"/>
                  <a:chOff x="3863" y="2473"/>
                  <a:chExt cx="983" cy="1148"/>
                </a:xfrm>
              </p:grpSpPr>
              <p:grpSp>
                <p:nvGrpSpPr>
                  <p:cNvPr id="1408" name="Group 384"/>
                  <p:cNvGrpSpPr>
                    <a:grpSpLocks/>
                  </p:cNvGrpSpPr>
                  <p:nvPr/>
                </p:nvGrpSpPr>
                <p:grpSpPr bwMode="auto">
                  <a:xfrm rot="20092130" flipH="1">
                    <a:off x="4330" y="2473"/>
                    <a:ext cx="516" cy="926"/>
                    <a:chOff x="928" y="430"/>
                    <a:chExt cx="1925" cy="3521"/>
                  </a:xfrm>
                </p:grpSpPr>
                <p:sp>
                  <p:nvSpPr>
                    <p:cNvPr id="1409" name="Freeform 38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10" name="Freeform 38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11" name="Freeform 38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1412" name="Group 388"/>
                  <p:cNvGrpSpPr>
                    <a:grpSpLocks/>
                  </p:cNvGrpSpPr>
                  <p:nvPr/>
                </p:nvGrpSpPr>
                <p:grpSpPr bwMode="auto">
                  <a:xfrm rot="41632372">
                    <a:off x="3863" y="2695"/>
                    <a:ext cx="516" cy="926"/>
                    <a:chOff x="928" y="430"/>
                    <a:chExt cx="1925" cy="3521"/>
                  </a:xfrm>
                </p:grpSpPr>
                <p:sp>
                  <p:nvSpPr>
                    <p:cNvPr id="1413" name="Freeform 389"/>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14" name="Freeform 390"/>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15" name="Freeform 391"/>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1416" name="Group 392"/>
              <p:cNvGrpSpPr>
                <a:grpSpLocks/>
              </p:cNvGrpSpPr>
              <p:nvPr/>
            </p:nvGrpSpPr>
            <p:grpSpPr bwMode="auto">
              <a:xfrm rot="19138033" flipH="1">
                <a:off x="4603" y="2009"/>
                <a:ext cx="265" cy="309"/>
                <a:chOff x="3863" y="2473"/>
                <a:chExt cx="983" cy="1148"/>
              </a:xfrm>
            </p:grpSpPr>
            <p:grpSp>
              <p:nvGrpSpPr>
                <p:cNvPr id="1417" name="Group 393"/>
                <p:cNvGrpSpPr>
                  <a:grpSpLocks/>
                </p:cNvGrpSpPr>
                <p:nvPr/>
              </p:nvGrpSpPr>
              <p:grpSpPr bwMode="auto">
                <a:xfrm>
                  <a:off x="3863" y="2473"/>
                  <a:ext cx="983" cy="1148"/>
                  <a:chOff x="3863" y="2473"/>
                  <a:chExt cx="983" cy="1148"/>
                </a:xfrm>
              </p:grpSpPr>
              <p:grpSp>
                <p:nvGrpSpPr>
                  <p:cNvPr id="1418" name="Group 394"/>
                  <p:cNvGrpSpPr>
                    <a:grpSpLocks/>
                  </p:cNvGrpSpPr>
                  <p:nvPr/>
                </p:nvGrpSpPr>
                <p:grpSpPr bwMode="auto">
                  <a:xfrm rot="20092130" flipH="1">
                    <a:off x="4330" y="2473"/>
                    <a:ext cx="516" cy="926"/>
                    <a:chOff x="928" y="430"/>
                    <a:chExt cx="1925" cy="3521"/>
                  </a:xfrm>
                </p:grpSpPr>
                <p:sp>
                  <p:nvSpPr>
                    <p:cNvPr id="1419" name="Freeform 39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20" name="Freeform 39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21" name="Freeform 39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1422" name="Group 398"/>
                  <p:cNvGrpSpPr>
                    <a:grpSpLocks/>
                  </p:cNvGrpSpPr>
                  <p:nvPr/>
                </p:nvGrpSpPr>
                <p:grpSpPr bwMode="auto">
                  <a:xfrm rot="41632372">
                    <a:off x="3863" y="2695"/>
                    <a:ext cx="516" cy="926"/>
                    <a:chOff x="928" y="430"/>
                    <a:chExt cx="1925" cy="3521"/>
                  </a:xfrm>
                </p:grpSpPr>
                <p:sp>
                  <p:nvSpPr>
                    <p:cNvPr id="1423" name="Freeform 399"/>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24" name="Freeform 400"/>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25" name="Freeform 401"/>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1426" name="Group 402"/>
                <p:cNvGrpSpPr>
                  <a:grpSpLocks/>
                </p:cNvGrpSpPr>
                <p:nvPr/>
              </p:nvGrpSpPr>
              <p:grpSpPr bwMode="auto">
                <a:xfrm rot="1750193">
                  <a:off x="4044" y="2688"/>
                  <a:ext cx="616" cy="718"/>
                  <a:chOff x="3863" y="2473"/>
                  <a:chExt cx="983" cy="1148"/>
                </a:xfrm>
              </p:grpSpPr>
              <p:grpSp>
                <p:nvGrpSpPr>
                  <p:cNvPr id="1427" name="Group 403"/>
                  <p:cNvGrpSpPr>
                    <a:grpSpLocks/>
                  </p:cNvGrpSpPr>
                  <p:nvPr/>
                </p:nvGrpSpPr>
                <p:grpSpPr bwMode="auto">
                  <a:xfrm rot="20092130" flipH="1">
                    <a:off x="4330" y="2473"/>
                    <a:ext cx="516" cy="926"/>
                    <a:chOff x="928" y="430"/>
                    <a:chExt cx="1925" cy="3521"/>
                  </a:xfrm>
                </p:grpSpPr>
                <p:sp>
                  <p:nvSpPr>
                    <p:cNvPr id="1428" name="Freeform 404"/>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29" name="Freeform 405"/>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30" name="Freeform 406"/>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1431" name="Group 407"/>
                  <p:cNvGrpSpPr>
                    <a:grpSpLocks/>
                  </p:cNvGrpSpPr>
                  <p:nvPr/>
                </p:nvGrpSpPr>
                <p:grpSpPr bwMode="auto">
                  <a:xfrm rot="41632372">
                    <a:off x="3863" y="2695"/>
                    <a:ext cx="516" cy="926"/>
                    <a:chOff x="928" y="430"/>
                    <a:chExt cx="1925" cy="3521"/>
                  </a:xfrm>
                </p:grpSpPr>
                <p:sp>
                  <p:nvSpPr>
                    <p:cNvPr id="1432" name="Freeform 40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33" name="Freeform 40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34" name="Freeform 41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1435" name="Group 411"/>
              <p:cNvGrpSpPr>
                <a:grpSpLocks/>
              </p:cNvGrpSpPr>
              <p:nvPr/>
            </p:nvGrpSpPr>
            <p:grpSpPr bwMode="auto">
              <a:xfrm rot="16852258" flipH="1" flipV="1">
                <a:off x="5189" y="1313"/>
                <a:ext cx="129" cy="126"/>
                <a:chOff x="1204" y="2187"/>
                <a:chExt cx="364" cy="357"/>
              </a:xfrm>
            </p:grpSpPr>
            <p:grpSp>
              <p:nvGrpSpPr>
                <p:cNvPr id="1436" name="Group 412"/>
                <p:cNvGrpSpPr>
                  <a:grpSpLocks/>
                </p:cNvGrpSpPr>
                <p:nvPr/>
              </p:nvGrpSpPr>
              <p:grpSpPr bwMode="auto">
                <a:xfrm rot="21289124" flipH="1">
                  <a:off x="1384" y="2187"/>
                  <a:ext cx="184" cy="336"/>
                  <a:chOff x="928" y="430"/>
                  <a:chExt cx="1925" cy="3521"/>
                </a:xfrm>
              </p:grpSpPr>
              <p:sp>
                <p:nvSpPr>
                  <p:cNvPr id="1437" name="Freeform 413"/>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38" name="Freeform 414"/>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39" name="Freeform 415"/>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1440" name="Group 416"/>
                <p:cNvGrpSpPr>
                  <a:grpSpLocks/>
                </p:cNvGrpSpPr>
                <p:nvPr/>
              </p:nvGrpSpPr>
              <p:grpSpPr bwMode="auto">
                <a:xfrm rot="42792305">
                  <a:off x="1204" y="2208"/>
                  <a:ext cx="184" cy="336"/>
                  <a:chOff x="928" y="430"/>
                  <a:chExt cx="1925" cy="3521"/>
                </a:xfrm>
              </p:grpSpPr>
              <p:sp>
                <p:nvSpPr>
                  <p:cNvPr id="1441" name="Freeform 417"/>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42" name="Freeform 418"/>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43" name="Freeform 419"/>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1444" name="Group 420"/>
              <p:cNvGrpSpPr>
                <a:grpSpLocks/>
              </p:cNvGrpSpPr>
              <p:nvPr/>
            </p:nvGrpSpPr>
            <p:grpSpPr bwMode="auto">
              <a:xfrm rot="19184075" flipH="1" flipV="1">
                <a:off x="5349" y="1017"/>
                <a:ext cx="298" cy="288"/>
                <a:chOff x="1204" y="2187"/>
                <a:chExt cx="364" cy="357"/>
              </a:xfrm>
            </p:grpSpPr>
            <p:grpSp>
              <p:nvGrpSpPr>
                <p:cNvPr id="1445" name="Group 421"/>
                <p:cNvGrpSpPr>
                  <a:grpSpLocks/>
                </p:cNvGrpSpPr>
                <p:nvPr/>
              </p:nvGrpSpPr>
              <p:grpSpPr bwMode="auto">
                <a:xfrm rot="21289124" flipH="1">
                  <a:off x="1384" y="2187"/>
                  <a:ext cx="184" cy="336"/>
                  <a:chOff x="928" y="430"/>
                  <a:chExt cx="1925" cy="3521"/>
                </a:xfrm>
              </p:grpSpPr>
              <p:sp>
                <p:nvSpPr>
                  <p:cNvPr id="1446" name="Freeform 42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47" name="Freeform 42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48" name="Freeform 42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1449" name="Group 425"/>
                <p:cNvGrpSpPr>
                  <a:grpSpLocks/>
                </p:cNvGrpSpPr>
                <p:nvPr/>
              </p:nvGrpSpPr>
              <p:grpSpPr bwMode="auto">
                <a:xfrm rot="42792305">
                  <a:off x="1204" y="2208"/>
                  <a:ext cx="184" cy="336"/>
                  <a:chOff x="928" y="430"/>
                  <a:chExt cx="1925" cy="3521"/>
                </a:xfrm>
              </p:grpSpPr>
              <p:sp>
                <p:nvSpPr>
                  <p:cNvPr id="1450" name="Freeform 426"/>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51" name="Freeform 427"/>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52" name="Freeform 428"/>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1453" name="Group 429"/>
              <p:cNvGrpSpPr>
                <a:grpSpLocks/>
              </p:cNvGrpSpPr>
              <p:nvPr/>
            </p:nvGrpSpPr>
            <p:grpSpPr bwMode="auto">
              <a:xfrm rot="16852258" flipH="1" flipV="1">
                <a:off x="5391" y="688"/>
                <a:ext cx="216" cy="208"/>
                <a:chOff x="1204" y="2187"/>
                <a:chExt cx="364" cy="357"/>
              </a:xfrm>
            </p:grpSpPr>
            <p:grpSp>
              <p:nvGrpSpPr>
                <p:cNvPr id="1454" name="Group 430"/>
                <p:cNvGrpSpPr>
                  <a:grpSpLocks/>
                </p:cNvGrpSpPr>
                <p:nvPr/>
              </p:nvGrpSpPr>
              <p:grpSpPr bwMode="auto">
                <a:xfrm rot="21289124" flipH="1">
                  <a:off x="1384" y="2187"/>
                  <a:ext cx="184" cy="336"/>
                  <a:chOff x="928" y="430"/>
                  <a:chExt cx="1925" cy="3521"/>
                </a:xfrm>
              </p:grpSpPr>
              <p:sp>
                <p:nvSpPr>
                  <p:cNvPr id="1455" name="Freeform 43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56" name="Freeform 43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57" name="Freeform 43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1458" name="Group 434"/>
                <p:cNvGrpSpPr>
                  <a:grpSpLocks/>
                </p:cNvGrpSpPr>
                <p:nvPr/>
              </p:nvGrpSpPr>
              <p:grpSpPr bwMode="auto">
                <a:xfrm rot="42792305">
                  <a:off x="1204" y="2208"/>
                  <a:ext cx="184" cy="336"/>
                  <a:chOff x="928" y="430"/>
                  <a:chExt cx="1925" cy="3521"/>
                </a:xfrm>
              </p:grpSpPr>
              <p:sp>
                <p:nvSpPr>
                  <p:cNvPr id="1459" name="Freeform 43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60" name="Freeform 43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61" name="Freeform 43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1462" name="Group 438"/>
              <p:cNvGrpSpPr>
                <a:grpSpLocks/>
              </p:cNvGrpSpPr>
              <p:nvPr/>
            </p:nvGrpSpPr>
            <p:grpSpPr bwMode="auto">
              <a:xfrm rot="20633406" flipH="1" flipV="1">
                <a:off x="4776" y="556"/>
                <a:ext cx="470" cy="455"/>
                <a:chOff x="1204" y="2187"/>
                <a:chExt cx="364" cy="357"/>
              </a:xfrm>
            </p:grpSpPr>
            <p:grpSp>
              <p:nvGrpSpPr>
                <p:cNvPr id="1463" name="Group 439"/>
                <p:cNvGrpSpPr>
                  <a:grpSpLocks/>
                </p:cNvGrpSpPr>
                <p:nvPr/>
              </p:nvGrpSpPr>
              <p:grpSpPr bwMode="auto">
                <a:xfrm rot="21289124" flipH="1">
                  <a:off x="1384" y="2187"/>
                  <a:ext cx="184" cy="336"/>
                  <a:chOff x="928" y="430"/>
                  <a:chExt cx="1925" cy="3521"/>
                </a:xfrm>
              </p:grpSpPr>
              <p:sp>
                <p:nvSpPr>
                  <p:cNvPr id="1464" name="Freeform 440"/>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65" name="Freeform 441"/>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66" name="Freeform 442"/>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nvGrpSpPr>
                <p:cNvPr id="1467" name="Group 443"/>
                <p:cNvGrpSpPr>
                  <a:grpSpLocks/>
                </p:cNvGrpSpPr>
                <p:nvPr/>
              </p:nvGrpSpPr>
              <p:grpSpPr bwMode="auto">
                <a:xfrm rot="42792305">
                  <a:off x="1204" y="2208"/>
                  <a:ext cx="184" cy="336"/>
                  <a:chOff x="928" y="430"/>
                  <a:chExt cx="1925" cy="3521"/>
                </a:xfrm>
              </p:grpSpPr>
              <p:sp>
                <p:nvSpPr>
                  <p:cNvPr id="1468" name="Freeform 444"/>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69" name="Freeform 445"/>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sp>
                <p:nvSpPr>
                  <p:cNvPr id="1470" name="Freeform 446"/>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solidFill>
                  <a:ln w="9525">
                    <a:noFill/>
                    <a:round/>
                    <a:headEnd/>
                    <a:tailEnd/>
                  </a:ln>
                  <a:effectLst/>
                </p:spPr>
                <p:txBody>
                  <a:bodyPr/>
                  <a:lstStyle/>
                  <a:p>
                    <a:endParaRPr lang="en-US"/>
                  </a:p>
                </p:txBody>
              </p:sp>
            </p:grpSp>
          </p:grpSp>
          <p:grpSp>
            <p:nvGrpSpPr>
              <p:cNvPr id="1471" name="Group 447"/>
              <p:cNvGrpSpPr>
                <a:grpSpLocks/>
              </p:cNvGrpSpPr>
              <p:nvPr/>
            </p:nvGrpSpPr>
            <p:grpSpPr bwMode="auto">
              <a:xfrm rot="12929608" flipH="1">
                <a:off x="4685" y="917"/>
                <a:ext cx="200" cy="329"/>
                <a:chOff x="928" y="430"/>
                <a:chExt cx="1925" cy="3521"/>
              </a:xfrm>
            </p:grpSpPr>
            <p:sp>
              <p:nvSpPr>
                <p:cNvPr id="1472" name="Freeform 44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1473" name="Freeform 44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1474" name="Freeform 45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grpSp>
          <p:grpSp>
            <p:nvGrpSpPr>
              <p:cNvPr id="1475" name="Group 451"/>
              <p:cNvGrpSpPr>
                <a:grpSpLocks/>
              </p:cNvGrpSpPr>
              <p:nvPr/>
            </p:nvGrpSpPr>
            <p:grpSpPr bwMode="auto">
              <a:xfrm rot="19138033" flipH="1">
                <a:off x="5374" y="239"/>
                <a:ext cx="265" cy="309"/>
                <a:chOff x="3863" y="2473"/>
                <a:chExt cx="983" cy="1148"/>
              </a:xfrm>
            </p:grpSpPr>
            <p:grpSp>
              <p:nvGrpSpPr>
                <p:cNvPr id="1476" name="Group 452"/>
                <p:cNvGrpSpPr>
                  <a:grpSpLocks/>
                </p:cNvGrpSpPr>
                <p:nvPr/>
              </p:nvGrpSpPr>
              <p:grpSpPr bwMode="auto">
                <a:xfrm>
                  <a:off x="3863" y="2473"/>
                  <a:ext cx="983" cy="1148"/>
                  <a:chOff x="3863" y="2473"/>
                  <a:chExt cx="983" cy="1148"/>
                </a:xfrm>
              </p:grpSpPr>
              <p:grpSp>
                <p:nvGrpSpPr>
                  <p:cNvPr id="1477" name="Group 453"/>
                  <p:cNvGrpSpPr>
                    <a:grpSpLocks/>
                  </p:cNvGrpSpPr>
                  <p:nvPr/>
                </p:nvGrpSpPr>
                <p:grpSpPr bwMode="auto">
                  <a:xfrm rot="20092130" flipH="1">
                    <a:off x="4330" y="2473"/>
                    <a:ext cx="516" cy="926"/>
                    <a:chOff x="928" y="430"/>
                    <a:chExt cx="1925" cy="3521"/>
                  </a:xfrm>
                </p:grpSpPr>
                <p:sp>
                  <p:nvSpPr>
                    <p:cNvPr id="1478" name="Freeform 454"/>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79" name="Freeform 455"/>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80" name="Freeform 456"/>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1481" name="Group 457"/>
                  <p:cNvGrpSpPr>
                    <a:grpSpLocks/>
                  </p:cNvGrpSpPr>
                  <p:nvPr/>
                </p:nvGrpSpPr>
                <p:grpSpPr bwMode="auto">
                  <a:xfrm rot="41632372">
                    <a:off x="3863" y="2695"/>
                    <a:ext cx="516" cy="926"/>
                    <a:chOff x="928" y="430"/>
                    <a:chExt cx="1925" cy="3521"/>
                  </a:xfrm>
                </p:grpSpPr>
                <p:sp>
                  <p:nvSpPr>
                    <p:cNvPr id="1482" name="Freeform 45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83" name="Freeform 45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84" name="Freeform 46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1485" name="Group 461"/>
                <p:cNvGrpSpPr>
                  <a:grpSpLocks/>
                </p:cNvGrpSpPr>
                <p:nvPr/>
              </p:nvGrpSpPr>
              <p:grpSpPr bwMode="auto">
                <a:xfrm rot="1750193">
                  <a:off x="4044" y="2688"/>
                  <a:ext cx="616" cy="718"/>
                  <a:chOff x="3863" y="2473"/>
                  <a:chExt cx="983" cy="1148"/>
                </a:xfrm>
              </p:grpSpPr>
              <p:grpSp>
                <p:nvGrpSpPr>
                  <p:cNvPr id="1486" name="Group 462"/>
                  <p:cNvGrpSpPr>
                    <a:grpSpLocks/>
                  </p:cNvGrpSpPr>
                  <p:nvPr/>
                </p:nvGrpSpPr>
                <p:grpSpPr bwMode="auto">
                  <a:xfrm rot="20092130" flipH="1">
                    <a:off x="4330" y="2473"/>
                    <a:ext cx="516" cy="926"/>
                    <a:chOff x="928" y="430"/>
                    <a:chExt cx="1925" cy="3521"/>
                  </a:xfrm>
                </p:grpSpPr>
                <p:sp>
                  <p:nvSpPr>
                    <p:cNvPr id="1487" name="Freeform 463"/>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88" name="Freeform 464"/>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89" name="Freeform 465"/>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1490" name="Group 466"/>
                  <p:cNvGrpSpPr>
                    <a:grpSpLocks/>
                  </p:cNvGrpSpPr>
                  <p:nvPr/>
                </p:nvGrpSpPr>
                <p:grpSpPr bwMode="auto">
                  <a:xfrm rot="41632372">
                    <a:off x="3863" y="2695"/>
                    <a:ext cx="516" cy="926"/>
                    <a:chOff x="928" y="430"/>
                    <a:chExt cx="1925" cy="3521"/>
                  </a:xfrm>
                </p:grpSpPr>
                <p:sp>
                  <p:nvSpPr>
                    <p:cNvPr id="1491" name="Freeform 467"/>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92" name="Freeform 468"/>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493" name="Freeform 469"/>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nvGrpSpPr>
              <p:cNvPr id="1494" name="Group 470"/>
              <p:cNvGrpSpPr>
                <a:grpSpLocks/>
              </p:cNvGrpSpPr>
              <p:nvPr/>
            </p:nvGrpSpPr>
            <p:grpSpPr bwMode="auto">
              <a:xfrm rot="18012195" flipH="1">
                <a:off x="4727" y="1444"/>
                <a:ext cx="388" cy="453"/>
                <a:chOff x="3863" y="2473"/>
                <a:chExt cx="983" cy="1148"/>
              </a:xfrm>
            </p:grpSpPr>
            <p:grpSp>
              <p:nvGrpSpPr>
                <p:cNvPr id="1495" name="Group 471"/>
                <p:cNvGrpSpPr>
                  <a:grpSpLocks/>
                </p:cNvGrpSpPr>
                <p:nvPr/>
              </p:nvGrpSpPr>
              <p:grpSpPr bwMode="auto">
                <a:xfrm>
                  <a:off x="3863" y="2473"/>
                  <a:ext cx="983" cy="1148"/>
                  <a:chOff x="3863" y="2473"/>
                  <a:chExt cx="983" cy="1148"/>
                </a:xfrm>
              </p:grpSpPr>
              <p:grpSp>
                <p:nvGrpSpPr>
                  <p:cNvPr id="1496" name="Group 472"/>
                  <p:cNvGrpSpPr>
                    <a:grpSpLocks/>
                  </p:cNvGrpSpPr>
                  <p:nvPr/>
                </p:nvGrpSpPr>
                <p:grpSpPr bwMode="auto">
                  <a:xfrm rot="20092130" flipH="1">
                    <a:off x="4330" y="2473"/>
                    <a:ext cx="516" cy="926"/>
                    <a:chOff x="928" y="430"/>
                    <a:chExt cx="1925" cy="3521"/>
                  </a:xfrm>
                </p:grpSpPr>
                <p:sp>
                  <p:nvSpPr>
                    <p:cNvPr id="1497" name="Freeform 473"/>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98" name="Freeform 474"/>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499" name="Freeform 475"/>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nvGrpSpPr>
                  <p:cNvPr id="1500" name="Group 476"/>
                  <p:cNvGrpSpPr>
                    <a:grpSpLocks/>
                  </p:cNvGrpSpPr>
                  <p:nvPr/>
                </p:nvGrpSpPr>
                <p:grpSpPr bwMode="auto">
                  <a:xfrm rot="41632372">
                    <a:off x="3863" y="2695"/>
                    <a:ext cx="516" cy="926"/>
                    <a:chOff x="928" y="430"/>
                    <a:chExt cx="1925" cy="3521"/>
                  </a:xfrm>
                </p:grpSpPr>
                <p:sp>
                  <p:nvSpPr>
                    <p:cNvPr id="1501" name="Freeform 477"/>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502" name="Freeform 478"/>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sp>
                  <p:nvSpPr>
                    <p:cNvPr id="1503" name="Freeform 479"/>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50000"/>
                      </a:srgbClr>
                    </a:solidFill>
                    <a:ln w="9525">
                      <a:noFill/>
                      <a:round/>
                      <a:headEnd/>
                      <a:tailEnd/>
                    </a:ln>
                    <a:effectLst/>
                  </p:spPr>
                  <p:txBody>
                    <a:bodyPr/>
                    <a:lstStyle/>
                    <a:p>
                      <a:endParaRPr lang="en-US"/>
                    </a:p>
                  </p:txBody>
                </p:sp>
              </p:grpSp>
            </p:grpSp>
            <p:grpSp>
              <p:nvGrpSpPr>
                <p:cNvPr id="1504" name="Group 480"/>
                <p:cNvGrpSpPr>
                  <a:grpSpLocks/>
                </p:cNvGrpSpPr>
                <p:nvPr/>
              </p:nvGrpSpPr>
              <p:grpSpPr bwMode="auto">
                <a:xfrm rot="1750193">
                  <a:off x="4044" y="2688"/>
                  <a:ext cx="616" cy="718"/>
                  <a:chOff x="3863" y="2473"/>
                  <a:chExt cx="983" cy="1148"/>
                </a:xfrm>
              </p:grpSpPr>
              <p:grpSp>
                <p:nvGrpSpPr>
                  <p:cNvPr id="1505" name="Group 481"/>
                  <p:cNvGrpSpPr>
                    <a:grpSpLocks/>
                  </p:cNvGrpSpPr>
                  <p:nvPr/>
                </p:nvGrpSpPr>
                <p:grpSpPr bwMode="auto">
                  <a:xfrm rot="20092130" flipH="1">
                    <a:off x="4330" y="2473"/>
                    <a:ext cx="516" cy="926"/>
                    <a:chOff x="928" y="430"/>
                    <a:chExt cx="1925" cy="3521"/>
                  </a:xfrm>
                </p:grpSpPr>
                <p:sp>
                  <p:nvSpPr>
                    <p:cNvPr id="1506" name="Freeform 48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507" name="Freeform 48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508" name="Freeform 48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nvGrpSpPr>
                  <p:cNvPr id="1509" name="Group 485"/>
                  <p:cNvGrpSpPr>
                    <a:grpSpLocks/>
                  </p:cNvGrpSpPr>
                  <p:nvPr/>
                </p:nvGrpSpPr>
                <p:grpSpPr bwMode="auto">
                  <a:xfrm rot="41632372">
                    <a:off x="3863" y="2695"/>
                    <a:ext cx="516" cy="926"/>
                    <a:chOff x="928" y="430"/>
                    <a:chExt cx="1925" cy="3521"/>
                  </a:xfrm>
                </p:grpSpPr>
                <p:sp>
                  <p:nvSpPr>
                    <p:cNvPr id="1510" name="Freeform 486"/>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511" name="Freeform 487"/>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sp>
                  <p:nvSpPr>
                    <p:cNvPr id="1512" name="Freeform 488"/>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89999"/>
                      </a:srgbClr>
                    </a:solidFill>
                    <a:ln w="9525">
                      <a:noFill/>
                      <a:round/>
                      <a:headEnd/>
                      <a:tailEnd/>
                    </a:ln>
                    <a:effectLst/>
                  </p:spPr>
                  <p:txBody>
                    <a:bodyPr/>
                    <a:lstStyle/>
                    <a:p>
                      <a:endParaRPr lang="en-US"/>
                    </a:p>
                  </p:txBody>
                </p:sp>
              </p:grpSp>
            </p:grpSp>
          </p:grpSp>
        </p:grpSp>
        <p:grpSp>
          <p:nvGrpSpPr>
            <p:cNvPr id="1513" name="Group 489"/>
            <p:cNvGrpSpPr>
              <a:grpSpLocks/>
            </p:cNvGrpSpPr>
            <p:nvPr/>
          </p:nvGrpSpPr>
          <p:grpSpPr bwMode="auto">
            <a:xfrm>
              <a:off x="4921" y="788"/>
              <a:ext cx="682" cy="814"/>
              <a:chOff x="4921" y="788"/>
              <a:chExt cx="682" cy="814"/>
            </a:xfrm>
          </p:grpSpPr>
          <p:grpSp>
            <p:nvGrpSpPr>
              <p:cNvPr id="1514" name="Group 490"/>
              <p:cNvGrpSpPr>
                <a:grpSpLocks/>
              </p:cNvGrpSpPr>
              <p:nvPr/>
            </p:nvGrpSpPr>
            <p:grpSpPr bwMode="auto">
              <a:xfrm rot="12455032" flipH="1" flipV="1">
                <a:off x="4921" y="788"/>
                <a:ext cx="364" cy="667"/>
                <a:chOff x="928" y="430"/>
                <a:chExt cx="1925" cy="3521"/>
              </a:xfrm>
            </p:grpSpPr>
            <p:sp>
              <p:nvSpPr>
                <p:cNvPr id="1515" name="Freeform 49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1516" name="Freeform 49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1517" name="Freeform 49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grpSp>
          <p:grpSp>
            <p:nvGrpSpPr>
              <p:cNvPr id="1518" name="Group 494"/>
              <p:cNvGrpSpPr>
                <a:grpSpLocks/>
              </p:cNvGrpSpPr>
              <p:nvPr/>
            </p:nvGrpSpPr>
            <p:grpSpPr bwMode="auto">
              <a:xfrm rot="23400000" flipH="1" flipV="1">
                <a:off x="5239" y="935"/>
                <a:ext cx="364" cy="667"/>
                <a:chOff x="928" y="430"/>
                <a:chExt cx="1925" cy="3521"/>
              </a:xfrm>
            </p:grpSpPr>
            <p:sp>
              <p:nvSpPr>
                <p:cNvPr id="1519" name="Freeform 49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1520" name="Freeform 49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sp>
              <p:nvSpPr>
                <p:cNvPr id="1521" name="Freeform 49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rgbClr val="FFFFFF">
                    <a:alpha val="60001"/>
                  </a:srgbClr>
                </a:solidFill>
                <a:ln w="9525">
                  <a:noFill/>
                  <a:round/>
                  <a:headEnd/>
                  <a:tailEnd/>
                </a:ln>
                <a:effectLst/>
              </p:spPr>
              <p:txBody>
                <a:bodyPr/>
                <a:lstStyle/>
                <a:p>
                  <a:endParaRPr lang="en-US"/>
                </a:p>
              </p:txBody>
            </p:sp>
          </p:grpSp>
        </p:grpSp>
      </p:grpSp>
      <p:sp>
        <p:nvSpPr>
          <p:cNvPr id="1522" name="Rectangle 498"/>
          <p:cNvSpPr>
            <a:spLocks noChangeArrowheads="1"/>
          </p:cNvSpPr>
          <p:nvPr/>
        </p:nvSpPr>
        <p:spPr bwMode="auto">
          <a:xfrm rot="10800000" flipH="1">
            <a:off x="8067675" y="0"/>
            <a:ext cx="63500" cy="649288"/>
          </a:xfrm>
          <a:prstGeom prst="rect">
            <a:avLst/>
          </a:prstGeom>
          <a:gradFill rotWithShape="1">
            <a:gsLst>
              <a:gs pos="0">
                <a:schemeClr val="accent2">
                  <a:gamma/>
                  <a:tint val="63529"/>
                  <a:invGamma/>
                </a:schemeClr>
              </a:gs>
              <a:gs pos="100000">
                <a:schemeClr val="accent2"/>
              </a:gs>
            </a:gsLst>
            <a:lin ang="0" scaled="1"/>
          </a:gradFill>
          <a:ln w="9525">
            <a:noFill/>
            <a:miter lim="800000"/>
            <a:headEnd/>
            <a:tailEnd/>
          </a:ln>
          <a:effectLst/>
        </p:spPr>
        <p:txBody>
          <a:bodyPr wrap="none" anchor="ctr"/>
          <a:lstStyle/>
          <a:p>
            <a:endParaRPr lang="en-US"/>
          </a:p>
        </p:txBody>
      </p:sp>
      <p:sp>
        <p:nvSpPr>
          <p:cNvPr id="1523" name="Rectangle 499"/>
          <p:cNvSpPr>
            <a:spLocks noChangeArrowheads="1"/>
          </p:cNvSpPr>
          <p:nvPr/>
        </p:nvSpPr>
        <p:spPr bwMode="auto">
          <a:xfrm rot="10800000" flipH="1">
            <a:off x="8612188" y="1588"/>
            <a:ext cx="55562" cy="541337"/>
          </a:xfrm>
          <a:prstGeom prst="rect">
            <a:avLst/>
          </a:prstGeom>
          <a:gradFill rotWithShape="1">
            <a:gsLst>
              <a:gs pos="0">
                <a:schemeClr val="hlink">
                  <a:gamma/>
                  <a:tint val="63529"/>
                  <a:invGamma/>
                </a:schemeClr>
              </a:gs>
              <a:gs pos="100000">
                <a:schemeClr val="hlink"/>
              </a:gs>
            </a:gsLst>
            <a:lin ang="0" scaled="1"/>
          </a:gradFill>
          <a:ln w="9525">
            <a:noFill/>
            <a:miter lim="800000"/>
            <a:headEnd/>
            <a:tailEnd/>
          </a:ln>
          <a:effectLst/>
        </p:spPr>
        <p:txBody>
          <a:bodyPr wrap="none" anchor="ctr"/>
          <a:lstStyle/>
          <a:p>
            <a:endParaRPr lang="en-US"/>
          </a:p>
        </p:txBody>
      </p:sp>
      <p:sp>
        <p:nvSpPr>
          <p:cNvPr id="1524" name="Rectangle 500"/>
          <p:cNvSpPr>
            <a:spLocks noChangeArrowheads="1"/>
          </p:cNvSpPr>
          <p:nvPr/>
        </p:nvSpPr>
        <p:spPr bwMode="auto">
          <a:xfrm rot="10800000" flipH="1">
            <a:off x="838200" y="0"/>
            <a:ext cx="63500" cy="1206500"/>
          </a:xfrm>
          <a:prstGeom prst="rect">
            <a:avLst/>
          </a:prstGeom>
          <a:gradFill rotWithShape="1">
            <a:gsLst>
              <a:gs pos="0">
                <a:schemeClr val="accent1"/>
              </a:gs>
              <a:gs pos="100000">
                <a:schemeClr val="tx2"/>
              </a:gs>
            </a:gsLst>
            <a:lin ang="0" scaled="1"/>
          </a:gradFill>
          <a:ln w="9525">
            <a:noFill/>
            <a:miter lim="800000"/>
            <a:headEnd/>
            <a:tailEnd/>
          </a:ln>
          <a:effectLst/>
        </p:spPr>
        <p:txBody>
          <a:bodyPr wrap="none" anchor="ctr"/>
          <a:lstStyle/>
          <a:p>
            <a:endParaRPr lang="en-US"/>
          </a:p>
        </p:txBody>
      </p:sp>
      <p:sp>
        <p:nvSpPr>
          <p:cNvPr id="1525" name="Rectangle 501"/>
          <p:cNvSpPr>
            <a:spLocks noGrp="1" noChangeArrowheads="1"/>
          </p:cNvSpPr>
          <p:nvPr>
            <p:ph type="title"/>
          </p:nvPr>
        </p:nvSpPr>
        <p:spPr bwMode="auto">
          <a:xfrm>
            <a:off x="1447800" y="304800"/>
            <a:ext cx="6324600" cy="9461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26" name="Rectangle 502"/>
          <p:cNvSpPr>
            <a:spLocks noGrp="1" noChangeArrowheads="1"/>
          </p:cNvSpPr>
          <p:nvPr>
            <p:ph type="body" idx="1"/>
          </p:nvPr>
        </p:nvSpPr>
        <p:spPr bwMode="auto">
          <a:xfrm>
            <a:off x="457200" y="1454150"/>
            <a:ext cx="8229600" cy="4672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27" name="Rectangle 503"/>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C24BD48F-DBC1-43B3-ADDA-EE8F7FDAE661}" type="datetimeFigureOut">
              <a:rPr lang="en-US"/>
              <a:pPr/>
              <a:t>10/27/2022</a:t>
            </a:fld>
            <a:endParaRPr lang="en-US"/>
          </a:p>
        </p:txBody>
      </p:sp>
      <p:sp>
        <p:nvSpPr>
          <p:cNvPr id="1528" name="Rectangle 504"/>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529" name="Rectangle 505"/>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3260E53-4899-4C38-BE45-2AC0F8C938DD}" type="slidenum">
              <a:rPr lang="en-US"/>
              <a:pPr/>
              <a:t>‹#›</a:t>
            </a:fld>
            <a:endParaRPr lang="en-US"/>
          </a:p>
        </p:txBody>
      </p:sp>
      <p:grpSp>
        <p:nvGrpSpPr>
          <p:cNvPr id="1530" name="Group 506"/>
          <p:cNvGrpSpPr>
            <a:grpSpLocks/>
          </p:cNvGrpSpPr>
          <p:nvPr/>
        </p:nvGrpSpPr>
        <p:grpSpPr bwMode="auto">
          <a:xfrm flipH="1">
            <a:off x="8308975" y="115888"/>
            <a:ext cx="663575" cy="668337"/>
            <a:chOff x="4320" y="2643"/>
            <a:chExt cx="1396" cy="1406"/>
          </a:xfrm>
        </p:grpSpPr>
        <p:sp>
          <p:nvSpPr>
            <p:cNvPr id="1531" name="Freeform 507"/>
            <p:cNvSpPr>
              <a:spLocks/>
            </p:cNvSpPr>
            <p:nvPr userDrawn="1"/>
          </p:nvSpPr>
          <p:spPr bwMode="gray">
            <a:xfrm rot="2583173">
              <a:off x="5213" y="2923"/>
              <a:ext cx="503" cy="698"/>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hlink"/>
                </a:gs>
                <a:gs pos="100000">
                  <a:schemeClr val="hlink">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532" name="Freeform 508"/>
            <p:cNvSpPr>
              <a:spLocks/>
            </p:cNvSpPr>
            <p:nvPr userDrawn="1"/>
          </p:nvSpPr>
          <p:spPr bwMode="hidden">
            <a:xfrm rot="2583173">
              <a:off x="5401" y="2912"/>
              <a:ext cx="232" cy="365"/>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hlink">
                    <a:gamma/>
                    <a:tint val="0"/>
                    <a:invGamma/>
                    <a:alpha val="50000"/>
                  </a:schemeClr>
                </a:gs>
                <a:gs pos="100000">
                  <a:schemeClr val="hlink">
                    <a:alpha val="0"/>
                  </a:schemeClr>
                </a:gs>
              </a:gsLst>
              <a:lin ang="5400000" scaled="1"/>
            </a:gradFill>
            <a:ln w="9525">
              <a:noFill/>
              <a:round/>
              <a:headEnd/>
              <a:tailEnd/>
            </a:ln>
            <a:effectLst/>
          </p:spPr>
          <p:txBody>
            <a:bodyPr/>
            <a:lstStyle/>
            <a:p>
              <a:endParaRPr lang="en-US"/>
            </a:p>
          </p:txBody>
        </p:sp>
        <p:sp>
          <p:nvSpPr>
            <p:cNvPr id="1533" name="Freeform 509"/>
            <p:cNvSpPr>
              <a:spLocks/>
            </p:cNvSpPr>
            <p:nvPr userDrawn="1"/>
          </p:nvSpPr>
          <p:spPr bwMode="hidden">
            <a:xfrm rot="2583173">
              <a:off x="5159" y="3060"/>
              <a:ext cx="375" cy="490"/>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1534" name="Freeform 510"/>
            <p:cNvSpPr>
              <a:spLocks/>
            </p:cNvSpPr>
            <p:nvPr userDrawn="1"/>
          </p:nvSpPr>
          <p:spPr bwMode="gray">
            <a:xfrm rot="2583173">
              <a:off x="5150" y="3085"/>
              <a:ext cx="352" cy="453"/>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1535" name="Freeform 511"/>
            <p:cNvSpPr>
              <a:spLocks/>
            </p:cNvSpPr>
            <p:nvPr userDrawn="1"/>
          </p:nvSpPr>
          <p:spPr bwMode="gray">
            <a:xfrm rot="-2816827">
              <a:off x="4891" y="2809"/>
              <a:ext cx="325" cy="611"/>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536" name="Freeform 512"/>
            <p:cNvSpPr>
              <a:spLocks/>
            </p:cNvSpPr>
            <p:nvPr userDrawn="1"/>
          </p:nvSpPr>
          <p:spPr bwMode="hidden">
            <a:xfrm rot="-2816827">
              <a:off x="5068" y="2738"/>
              <a:ext cx="80" cy="549"/>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537" name="Freeform 513"/>
            <p:cNvSpPr>
              <a:spLocks/>
            </p:cNvSpPr>
            <p:nvPr userDrawn="1"/>
          </p:nvSpPr>
          <p:spPr bwMode="gray">
            <a:xfrm rot="-2816827">
              <a:off x="5030" y="3198"/>
              <a:ext cx="90" cy="165"/>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538" name="Freeform 514"/>
            <p:cNvSpPr>
              <a:spLocks/>
            </p:cNvSpPr>
            <p:nvPr userDrawn="1"/>
          </p:nvSpPr>
          <p:spPr bwMode="gray">
            <a:xfrm rot="-2816827">
              <a:off x="4685" y="2541"/>
              <a:ext cx="500" cy="703"/>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hlink"/>
                </a:gs>
                <a:gs pos="100000">
                  <a:schemeClr val="hlink">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539" name="Freeform 515"/>
            <p:cNvSpPr>
              <a:spLocks/>
            </p:cNvSpPr>
            <p:nvPr userDrawn="1"/>
          </p:nvSpPr>
          <p:spPr bwMode="hidden">
            <a:xfrm rot="-2816827">
              <a:off x="4782" y="2765"/>
              <a:ext cx="374" cy="491"/>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1540" name="Freeform 516"/>
            <p:cNvSpPr>
              <a:spLocks/>
            </p:cNvSpPr>
            <p:nvPr userDrawn="1"/>
          </p:nvSpPr>
          <p:spPr bwMode="gray">
            <a:xfrm rot="-2816827">
              <a:off x="4799" y="2805"/>
              <a:ext cx="350" cy="455"/>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1541" name="Freeform 517"/>
            <p:cNvSpPr>
              <a:spLocks/>
            </p:cNvSpPr>
            <p:nvPr userDrawn="1"/>
          </p:nvSpPr>
          <p:spPr bwMode="gray">
            <a:xfrm rot="-2816827">
              <a:off x="4795" y="2798"/>
              <a:ext cx="369" cy="455"/>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1542" name="Freeform 518"/>
            <p:cNvSpPr>
              <a:spLocks/>
            </p:cNvSpPr>
            <p:nvPr userDrawn="1"/>
          </p:nvSpPr>
          <p:spPr bwMode="gray">
            <a:xfrm rot="-2816827">
              <a:off x="5071" y="3204"/>
              <a:ext cx="285" cy="152"/>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sp>
          <p:nvSpPr>
            <p:cNvPr id="1543" name="Freeform 519"/>
            <p:cNvSpPr>
              <a:spLocks/>
            </p:cNvSpPr>
            <p:nvPr userDrawn="1"/>
          </p:nvSpPr>
          <p:spPr bwMode="gray">
            <a:xfrm rot="-8216827">
              <a:off x="4630" y="2999"/>
              <a:ext cx="326" cy="609"/>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544" name="Freeform 520"/>
            <p:cNvSpPr>
              <a:spLocks/>
            </p:cNvSpPr>
            <p:nvPr userDrawn="1"/>
          </p:nvSpPr>
          <p:spPr bwMode="hidden">
            <a:xfrm rot="-8216827">
              <a:off x="4649" y="2976"/>
              <a:ext cx="81" cy="547"/>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545" name="Freeform 521"/>
            <p:cNvSpPr>
              <a:spLocks/>
            </p:cNvSpPr>
            <p:nvPr userDrawn="1"/>
          </p:nvSpPr>
          <p:spPr bwMode="gray">
            <a:xfrm rot="-8216827">
              <a:off x="4914" y="3201"/>
              <a:ext cx="91" cy="163"/>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546" name="Freeform 522"/>
            <p:cNvSpPr>
              <a:spLocks/>
            </p:cNvSpPr>
            <p:nvPr userDrawn="1"/>
          </p:nvSpPr>
          <p:spPr bwMode="gray">
            <a:xfrm rot="-8216827">
              <a:off x="4320" y="3072"/>
              <a:ext cx="503" cy="699"/>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hlink"/>
                </a:gs>
                <a:gs pos="100000">
                  <a:schemeClr val="hlink">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547" name="Freeform 523"/>
            <p:cNvSpPr>
              <a:spLocks/>
            </p:cNvSpPr>
            <p:nvPr userDrawn="1"/>
          </p:nvSpPr>
          <p:spPr bwMode="hidden">
            <a:xfrm rot="-8216827">
              <a:off x="4501" y="3145"/>
              <a:ext cx="375" cy="489"/>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1548" name="Freeform 524"/>
            <p:cNvSpPr>
              <a:spLocks/>
            </p:cNvSpPr>
            <p:nvPr userDrawn="1"/>
          </p:nvSpPr>
          <p:spPr bwMode="gray">
            <a:xfrm rot="-8216827">
              <a:off x="4533" y="3157"/>
              <a:ext cx="352" cy="453"/>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1549" name="Freeform 525"/>
            <p:cNvSpPr>
              <a:spLocks/>
            </p:cNvSpPr>
            <p:nvPr userDrawn="1"/>
          </p:nvSpPr>
          <p:spPr bwMode="gray">
            <a:xfrm rot="-8216827">
              <a:off x="4518" y="3151"/>
              <a:ext cx="370" cy="453"/>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1550" name="Freeform 526"/>
            <p:cNvSpPr>
              <a:spLocks/>
            </p:cNvSpPr>
            <p:nvPr userDrawn="1"/>
          </p:nvSpPr>
          <p:spPr bwMode="gray">
            <a:xfrm rot="-8216827">
              <a:off x="4814" y="3067"/>
              <a:ext cx="286" cy="152"/>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1551" name="Group 527"/>
            <p:cNvGrpSpPr>
              <a:grpSpLocks/>
            </p:cNvGrpSpPr>
            <p:nvPr userDrawn="1"/>
          </p:nvGrpSpPr>
          <p:grpSpPr bwMode="auto">
            <a:xfrm>
              <a:off x="4637" y="3270"/>
              <a:ext cx="797" cy="779"/>
              <a:chOff x="4637" y="3270"/>
              <a:chExt cx="797" cy="779"/>
            </a:xfrm>
          </p:grpSpPr>
          <p:sp>
            <p:nvSpPr>
              <p:cNvPr id="1552" name="Freeform 528"/>
              <p:cNvSpPr>
                <a:spLocks/>
              </p:cNvSpPr>
              <p:nvPr userDrawn="1"/>
            </p:nvSpPr>
            <p:spPr bwMode="gray">
              <a:xfrm rot="-13616827">
                <a:off x="4803" y="3271"/>
                <a:ext cx="326" cy="611"/>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553" name="Freeform 529"/>
              <p:cNvSpPr>
                <a:spLocks/>
              </p:cNvSpPr>
              <p:nvPr userDrawn="1"/>
            </p:nvSpPr>
            <p:spPr bwMode="gray">
              <a:xfrm rot="-13616827">
                <a:off x="4872" y="3405"/>
                <a:ext cx="80" cy="550"/>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554" name="Freeform 530"/>
              <p:cNvSpPr>
                <a:spLocks/>
              </p:cNvSpPr>
              <p:nvPr userDrawn="1"/>
            </p:nvSpPr>
            <p:spPr bwMode="gray">
              <a:xfrm rot="-13616827">
                <a:off x="4898" y="3328"/>
                <a:ext cx="91" cy="16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555" name="Freeform 531"/>
              <p:cNvSpPr>
                <a:spLocks/>
              </p:cNvSpPr>
              <p:nvPr userDrawn="1"/>
            </p:nvSpPr>
            <p:spPr bwMode="gray">
              <a:xfrm rot="-13616827">
                <a:off x="4833" y="3448"/>
                <a:ext cx="501" cy="701"/>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hlink"/>
                  </a:gs>
                  <a:gs pos="100000">
                    <a:schemeClr val="hlink">
                      <a:gamma/>
                      <a:shade val="72941"/>
                      <a:invGamma/>
                    </a:schemeClr>
                  </a:gs>
                </a:gsLst>
                <a:lin ang="5400000" scaled="1"/>
              </a:gradFill>
              <a:ln w="9525">
                <a:noFill/>
                <a:round/>
                <a:headEnd/>
                <a:tailEnd/>
              </a:ln>
              <a:effectLst/>
            </p:spPr>
            <p:txBody>
              <a:bodyPr/>
              <a:lstStyle/>
              <a:p>
                <a:endParaRPr lang="en-US"/>
              </a:p>
            </p:txBody>
          </p:sp>
          <p:sp>
            <p:nvSpPr>
              <p:cNvPr id="1556" name="Freeform 532"/>
              <p:cNvSpPr>
                <a:spLocks/>
              </p:cNvSpPr>
              <p:nvPr userDrawn="1"/>
            </p:nvSpPr>
            <p:spPr bwMode="hidden">
              <a:xfrm rot="-13616827">
                <a:off x="4864" y="3435"/>
                <a:ext cx="374" cy="492"/>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1557" name="Freeform 533"/>
              <p:cNvSpPr>
                <a:spLocks/>
              </p:cNvSpPr>
              <p:nvPr userDrawn="1"/>
            </p:nvSpPr>
            <p:spPr bwMode="gray">
              <a:xfrm rot="-13616827">
                <a:off x="4869" y="3432"/>
                <a:ext cx="351" cy="455"/>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hlink">
                      <a:alpha val="0"/>
                    </a:schemeClr>
                  </a:gs>
                  <a:gs pos="100000">
                    <a:schemeClr val="hlink">
                      <a:gamma/>
                      <a:shade val="46275"/>
                      <a:invGamma/>
                      <a:alpha val="30000"/>
                    </a:schemeClr>
                  </a:gs>
                </a:gsLst>
                <a:lin ang="5400000" scaled="1"/>
              </a:gradFill>
              <a:ln w="9525">
                <a:noFill/>
                <a:round/>
                <a:headEnd/>
                <a:tailEnd/>
              </a:ln>
              <a:effectLst/>
            </p:spPr>
            <p:txBody>
              <a:bodyPr/>
              <a:lstStyle/>
              <a:p>
                <a:endParaRPr lang="en-US"/>
              </a:p>
            </p:txBody>
          </p:sp>
          <p:sp>
            <p:nvSpPr>
              <p:cNvPr id="1558" name="Freeform 534"/>
              <p:cNvSpPr>
                <a:spLocks/>
              </p:cNvSpPr>
              <p:nvPr userDrawn="1"/>
            </p:nvSpPr>
            <p:spPr bwMode="gray">
              <a:xfrm rot="-13616827">
                <a:off x="4854" y="3439"/>
                <a:ext cx="369" cy="455"/>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1559" name="Freeform 535"/>
              <p:cNvSpPr>
                <a:spLocks/>
              </p:cNvSpPr>
              <p:nvPr userDrawn="1"/>
            </p:nvSpPr>
            <p:spPr bwMode="gray">
              <a:xfrm rot="-13616827">
                <a:off x="4662" y="3337"/>
                <a:ext cx="285" cy="152"/>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sp>
          <p:nvSpPr>
            <p:cNvPr id="1560" name="Freeform 536"/>
            <p:cNvSpPr>
              <a:spLocks/>
            </p:cNvSpPr>
            <p:nvPr userDrawn="1"/>
          </p:nvSpPr>
          <p:spPr bwMode="gray">
            <a:xfrm rot="2583173">
              <a:off x="5082" y="3090"/>
              <a:ext cx="327" cy="608"/>
            </a:xfrm>
            <a:custGeom>
              <a:avLst/>
              <a:gdLst/>
              <a:ahLst/>
              <a:cxnLst>
                <a:cxn ang="0">
                  <a:pos x="0" y="1064"/>
                </a:cxn>
                <a:cxn ang="0">
                  <a:pos x="680" y="0"/>
                </a:cxn>
                <a:cxn ang="0">
                  <a:pos x="755" y="1359"/>
                </a:cxn>
                <a:cxn ang="0">
                  <a:pos x="14" y="1191"/>
                </a:cxn>
                <a:cxn ang="0">
                  <a:pos x="0" y="1064"/>
                </a:cxn>
              </a:cxnLst>
              <a:rect l="0" t="0" r="r" b="b"/>
              <a:pathLst>
                <a:path w="847" h="1584">
                  <a:moveTo>
                    <a:pt x="0" y="1064"/>
                  </a:moveTo>
                  <a:cubicBezTo>
                    <a:pt x="847" y="596"/>
                    <a:pt x="708" y="174"/>
                    <a:pt x="680" y="0"/>
                  </a:cubicBezTo>
                  <a:cubicBezTo>
                    <a:pt x="680" y="0"/>
                    <a:pt x="806" y="462"/>
                    <a:pt x="755" y="1359"/>
                  </a:cubicBezTo>
                  <a:cubicBezTo>
                    <a:pt x="494" y="1584"/>
                    <a:pt x="14" y="1191"/>
                    <a:pt x="14" y="1191"/>
                  </a:cubicBezTo>
                  <a:lnTo>
                    <a:pt x="0" y="1064"/>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561" name="Freeform 537"/>
            <p:cNvSpPr>
              <a:spLocks/>
            </p:cNvSpPr>
            <p:nvPr userDrawn="1"/>
          </p:nvSpPr>
          <p:spPr bwMode="hidden">
            <a:xfrm rot="2583173">
              <a:off x="5306" y="3171"/>
              <a:ext cx="81" cy="548"/>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46" y="30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562" name="Freeform 538"/>
            <p:cNvSpPr>
              <a:spLocks/>
            </p:cNvSpPr>
            <p:nvPr userDrawn="1"/>
          </p:nvSpPr>
          <p:spPr bwMode="gray">
            <a:xfrm rot="2583173">
              <a:off x="5030" y="3330"/>
              <a:ext cx="91" cy="16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563" name="Freeform 539"/>
            <p:cNvSpPr>
              <a:spLocks/>
            </p:cNvSpPr>
            <p:nvPr userDrawn="1"/>
          </p:nvSpPr>
          <p:spPr bwMode="gray">
            <a:xfrm rot="2583173">
              <a:off x="5147" y="3091"/>
              <a:ext cx="370" cy="452"/>
            </a:xfrm>
            <a:custGeom>
              <a:avLst/>
              <a:gdLst/>
              <a:ahLst/>
              <a:cxnLst>
                <a:cxn ang="0">
                  <a:pos x="678" y="0"/>
                </a:cxn>
                <a:cxn ang="0">
                  <a:pos x="0" y="1179"/>
                </a:cxn>
                <a:cxn ang="0">
                  <a:pos x="678" y="0"/>
                </a:cxn>
              </a:cxnLst>
              <a:rect l="0" t="0" r="r" b="b"/>
              <a:pathLst>
                <a:path w="956" h="1179">
                  <a:moveTo>
                    <a:pt x="678" y="0"/>
                  </a:moveTo>
                  <a:cubicBezTo>
                    <a:pt x="921" y="696"/>
                    <a:pt x="322" y="996"/>
                    <a:pt x="0" y="1179"/>
                  </a:cubicBezTo>
                  <a:cubicBezTo>
                    <a:pt x="0" y="1179"/>
                    <a:pt x="956" y="778"/>
                    <a:pt x="678" y="0"/>
                  </a:cubicBezTo>
                  <a:close/>
                </a:path>
              </a:pathLst>
            </a:custGeom>
            <a:solidFill>
              <a:srgbClr val="FFFFFF"/>
            </a:solidFill>
            <a:ln w="9525">
              <a:noFill/>
              <a:round/>
              <a:headEnd/>
              <a:tailEnd/>
            </a:ln>
            <a:effectLst/>
          </p:spPr>
          <p:txBody>
            <a:bodyPr/>
            <a:lstStyle/>
            <a:p>
              <a:endParaRPr lang="en-US"/>
            </a:p>
          </p:txBody>
        </p:sp>
        <p:sp>
          <p:nvSpPr>
            <p:cNvPr id="1564" name="Freeform 540"/>
            <p:cNvSpPr>
              <a:spLocks/>
            </p:cNvSpPr>
            <p:nvPr userDrawn="1"/>
          </p:nvSpPr>
          <p:spPr bwMode="gray">
            <a:xfrm rot="2583173">
              <a:off x="4936" y="3475"/>
              <a:ext cx="286" cy="151"/>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1565" name="Group 541"/>
            <p:cNvGrpSpPr>
              <a:grpSpLocks/>
            </p:cNvGrpSpPr>
            <p:nvPr userDrawn="1"/>
          </p:nvGrpSpPr>
          <p:grpSpPr bwMode="auto">
            <a:xfrm rot="2583173">
              <a:off x="4947" y="3268"/>
              <a:ext cx="143" cy="150"/>
              <a:chOff x="595" y="1174"/>
              <a:chExt cx="454" cy="479"/>
            </a:xfrm>
          </p:grpSpPr>
          <p:pic>
            <p:nvPicPr>
              <p:cNvPr id="1566" name="Picture 542" descr="circuler_1"/>
              <p:cNvPicPr>
                <a:picLocks noChangeAspect="1" noChangeArrowheads="1"/>
              </p:cNvPicPr>
              <p:nvPr/>
            </p:nvPicPr>
            <p:blipFill>
              <a:blip r:embed="rId15" cstate="print"/>
              <a:srcRect/>
              <a:stretch>
                <a:fillRect/>
              </a:stretch>
            </p:blipFill>
            <p:spPr bwMode="gray">
              <a:xfrm>
                <a:off x="595" y="1174"/>
                <a:ext cx="454" cy="478"/>
              </a:xfrm>
              <a:prstGeom prst="rect">
                <a:avLst/>
              </a:prstGeom>
              <a:noFill/>
            </p:spPr>
          </p:pic>
          <p:sp>
            <p:nvSpPr>
              <p:cNvPr id="1567" name="Oval 543"/>
              <p:cNvSpPr>
                <a:spLocks noChangeArrowheads="1"/>
              </p:cNvSpPr>
              <p:nvPr/>
            </p:nvSpPr>
            <p:spPr bwMode="gray">
              <a:xfrm>
                <a:off x="595" y="1174"/>
                <a:ext cx="451" cy="479"/>
              </a:xfrm>
              <a:prstGeom prst="ellipse">
                <a:avLst/>
              </a:prstGeom>
              <a:solidFill>
                <a:schemeClr val="hlink">
                  <a:alpha val="80000"/>
                </a:schemeClr>
              </a:solidFill>
              <a:ln w="9525" algn="ctr">
                <a:noFill/>
                <a:round/>
                <a:headEnd/>
                <a:tailEnd/>
              </a:ln>
              <a:effectLst/>
            </p:spPr>
            <p:txBody>
              <a:bodyPr wrap="none" anchor="ctr"/>
              <a:lstStyle/>
              <a:p>
                <a:endParaRPr lang="en-US"/>
              </a:p>
            </p:txBody>
          </p:sp>
          <p:pic>
            <p:nvPicPr>
              <p:cNvPr id="1568" name="Picture 544" descr="Picture2"/>
              <p:cNvPicPr>
                <a:picLocks noChangeAspect="1" noChangeArrowheads="1"/>
              </p:cNvPicPr>
              <p:nvPr/>
            </p:nvPicPr>
            <p:blipFill>
              <a:blip r:embed="rId16" cstate="print"/>
              <a:srcRect/>
              <a:stretch>
                <a:fillRect/>
              </a:stretch>
            </p:blipFill>
            <p:spPr bwMode="gray">
              <a:xfrm>
                <a:off x="640" y="1179"/>
                <a:ext cx="359" cy="169"/>
              </a:xfrm>
              <a:prstGeom prst="rect">
                <a:avLst/>
              </a:prstGeom>
              <a:noFill/>
            </p:spPr>
          </p:pic>
        </p:grpSp>
        <p:sp>
          <p:nvSpPr>
            <p:cNvPr id="1569" name="Freeform 545"/>
            <p:cNvSpPr>
              <a:spLocks/>
            </p:cNvSpPr>
            <p:nvPr userDrawn="1"/>
          </p:nvSpPr>
          <p:spPr bwMode="hidden">
            <a:xfrm rot="18783173">
              <a:off x="4636" y="2657"/>
              <a:ext cx="232" cy="367"/>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hlink">
                    <a:gamma/>
                    <a:tint val="0"/>
                    <a:invGamma/>
                    <a:alpha val="50000"/>
                  </a:schemeClr>
                </a:gs>
                <a:gs pos="100000">
                  <a:schemeClr val="hlink">
                    <a:alpha val="0"/>
                  </a:schemeClr>
                </a:gs>
              </a:gsLst>
              <a:lin ang="5400000" scaled="1"/>
            </a:gradFill>
            <a:ln w="9525">
              <a:noFill/>
              <a:round/>
              <a:headEnd/>
              <a:tailEnd/>
            </a:ln>
            <a:effectLst/>
          </p:spPr>
          <p:txBody>
            <a:bodyPr/>
            <a:lstStyle/>
            <a:p>
              <a:endParaRPr lang="en-US"/>
            </a:p>
          </p:txBody>
        </p:sp>
        <p:sp>
          <p:nvSpPr>
            <p:cNvPr id="1570" name="Freeform 546"/>
            <p:cNvSpPr>
              <a:spLocks/>
            </p:cNvSpPr>
            <p:nvPr userDrawn="1"/>
          </p:nvSpPr>
          <p:spPr bwMode="hidden">
            <a:xfrm rot="34983171">
              <a:off x="4402" y="3418"/>
              <a:ext cx="232" cy="366"/>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hlink">
                    <a:gamma/>
                    <a:tint val="0"/>
                    <a:invGamma/>
                    <a:alpha val="50000"/>
                  </a:schemeClr>
                </a:gs>
                <a:gs pos="100000">
                  <a:schemeClr val="hlink">
                    <a:alpha val="0"/>
                  </a:schemeClr>
                </a:gs>
              </a:gsLst>
              <a:lin ang="5400000" scaled="1"/>
            </a:gradFill>
            <a:ln w="9525">
              <a:noFill/>
              <a:round/>
              <a:headEnd/>
              <a:tailEnd/>
            </a:ln>
            <a:effectLst/>
          </p:spPr>
          <p:txBody>
            <a:bodyPr/>
            <a:lstStyle/>
            <a:p>
              <a:endParaRPr lang="en-US"/>
            </a:p>
          </p:txBody>
        </p:sp>
        <p:sp>
          <p:nvSpPr>
            <p:cNvPr id="1571" name="Freeform 547"/>
            <p:cNvSpPr>
              <a:spLocks/>
            </p:cNvSpPr>
            <p:nvPr userDrawn="1"/>
          </p:nvSpPr>
          <p:spPr bwMode="hidden">
            <a:xfrm rot="29583173">
              <a:off x="5147" y="3668"/>
              <a:ext cx="232" cy="366"/>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hlink">
                    <a:gamma/>
                    <a:tint val="0"/>
                    <a:invGamma/>
                    <a:alpha val="50000"/>
                  </a:schemeClr>
                </a:gs>
                <a:gs pos="100000">
                  <a:schemeClr val="hlink">
                    <a:alpha val="0"/>
                  </a:schemeClr>
                </a:gs>
              </a:gsLst>
              <a:lin ang="5400000" scaled="1"/>
            </a:gradFill>
            <a:ln w="9525">
              <a:noFill/>
              <a:round/>
              <a:headEnd/>
              <a:tailEnd/>
            </a:ln>
            <a:effectLst/>
          </p:spPr>
          <p:txBody>
            <a:bodyPr/>
            <a:lstStyle/>
            <a:p>
              <a:endParaRPr lang="en-US"/>
            </a:p>
          </p:txBody>
        </p:sp>
      </p:grpSp>
      <p:grpSp>
        <p:nvGrpSpPr>
          <p:cNvPr id="1572" name="Group 548"/>
          <p:cNvGrpSpPr>
            <a:grpSpLocks/>
          </p:cNvGrpSpPr>
          <p:nvPr/>
        </p:nvGrpSpPr>
        <p:grpSpPr bwMode="auto">
          <a:xfrm flipH="1">
            <a:off x="7702550" y="428625"/>
            <a:ext cx="795338" cy="801688"/>
            <a:chOff x="1776" y="2304"/>
            <a:chExt cx="1766" cy="1779"/>
          </a:xfrm>
        </p:grpSpPr>
        <p:sp>
          <p:nvSpPr>
            <p:cNvPr id="1573" name="Freeform 549"/>
            <p:cNvSpPr>
              <a:spLocks/>
            </p:cNvSpPr>
            <p:nvPr userDrawn="1"/>
          </p:nvSpPr>
          <p:spPr bwMode="gray">
            <a:xfrm rot="1381608">
              <a:off x="2855" y="2408"/>
              <a:ext cx="687" cy="955"/>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2"/>
                </a:gs>
                <a:gs pos="100000">
                  <a:schemeClr val="accent2">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574" name="Freeform 550"/>
            <p:cNvSpPr>
              <a:spLocks/>
            </p:cNvSpPr>
            <p:nvPr userDrawn="1"/>
          </p:nvSpPr>
          <p:spPr bwMode="hidden">
            <a:xfrm rot="1381608">
              <a:off x="3023" y="2382"/>
              <a:ext cx="318" cy="500"/>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2">
                    <a:gamma/>
                    <a:tint val="0"/>
                    <a:invGamma/>
                    <a:alpha val="50000"/>
                  </a:schemeClr>
                </a:gs>
                <a:gs pos="100000">
                  <a:schemeClr val="accent2">
                    <a:alpha val="0"/>
                  </a:schemeClr>
                </a:gs>
              </a:gsLst>
              <a:lin ang="5400000" scaled="1"/>
            </a:gradFill>
            <a:ln w="9525">
              <a:noFill/>
              <a:round/>
              <a:headEnd/>
              <a:tailEnd/>
            </a:ln>
            <a:effectLst/>
          </p:spPr>
          <p:txBody>
            <a:bodyPr/>
            <a:lstStyle/>
            <a:p>
              <a:endParaRPr lang="en-US"/>
            </a:p>
          </p:txBody>
        </p:sp>
        <p:sp>
          <p:nvSpPr>
            <p:cNvPr id="1575" name="Freeform 551"/>
            <p:cNvSpPr>
              <a:spLocks/>
            </p:cNvSpPr>
            <p:nvPr userDrawn="1"/>
          </p:nvSpPr>
          <p:spPr bwMode="hidden">
            <a:xfrm rot="1381608">
              <a:off x="2806" y="2648"/>
              <a:ext cx="512" cy="670"/>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1576" name="Freeform 552"/>
            <p:cNvSpPr>
              <a:spLocks/>
            </p:cNvSpPr>
            <p:nvPr userDrawn="1"/>
          </p:nvSpPr>
          <p:spPr bwMode="gray">
            <a:xfrm rot="1381608">
              <a:off x="2797" y="2691"/>
              <a:ext cx="482" cy="619"/>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1577" name="Freeform 553"/>
            <p:cNvSpPr>
              <a:spLocks/>
            </p:cNvSpPr>
            <p:nvPr userDrawn="1"/>
          </p:nvSpPr>
          <p:spPr bwMode="gray">
            <a:xfrm rot="-4018392">
              <a:off x="2372" y="2458"/>
              <a:ext cx="446" cy="836"/>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578" name="Freeform 554"/>
            <p:cNvSpPr>
              <a:spLocks/>
            </p:cNvSpPr>
            <p:nvPr userDrawn="1"/>
          </p:nvSpPr>
          <p:spPr bwMode="hidden">
            <a:xfrm rot="-4018392">
              <a:off x="2562" y="2344"/>
              <a:ext cx="109" cy="752"/>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579" name="Freeform 555"/>
            <p:cNvSpPr>
              <a:spLocks/>
            </p:cNvSpPr>
            <p:nvPr userDrawn="1"/>
          </p:nvSpPr>
          <p:spPr bwMode="gray">
            <a:xfrm rot="-4018392">
              <a:off x="2639" y="2968"/>
              <a:ext cx="124" cy="22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580" name="Freeform 556"/>
            <p:cNvSpPr>
              <a:spLocks/>
            </p:cNvSpPr>
            <p:nvPr userDrawn="1"/>
          </p:nvSpPr>
          <p:spPr bwMode="gray">
            <a:xfrm rot="-4018392">
              <a:off x="1997" y="2166"/>
              <a:ext cx="684" cy="959"/>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2"/>
                </a:gs>
                <a:gs pos="100000">
                  <a:schemeClr val="accent2">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581" name="Freeform 557"/>
            <p:cNvSpPr>
              <a:spLocks/>
            </p:cNvSpPr>
            <p:nvPr userDrawn="1"/>
          </p:nvSpPr>
          <p:spPr bwMode="hidden">
            <a:xfrm rot="-4018392">
              <a:off x="2181" y="2445"/>
              <a:ext cx="511" cy="673"/>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1582" name="Freeform 558"/>
            <p:cNvSpPr>
              <a:spLocks/>
            </p:cNvSpPr>
            <p:nvPr userDrawn="1"/>
          </p:nvSpPr>
          <p:spPr bwMode="gray">
            <a:xfrm rot="-4018392">
              <a:off x="2214" y="2497"/>
              <a:ext cx="479" cy="622"/>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1583" name="Freeform 559"/>
            <p:cNvSpPr>
              <a:spLocks/>
            </p:cNvSpPr>
            <p:nvPr userDrawn="1"/>
          </p:nvSpPr>
          <p:spPr bwMode="gray">
            <a:xfrm rot="-4018392">
              <a:off x="2207" y="2485"/>
              <a:ext cx="504" cy="622"/>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1584" name="Freeform 560"/>
            <p:cNvSpPr>
              <a:spLocks/>
            </p:cNvSpPr>
            <p:nvPr userDrawn="1"/>
          </p:nvSpPr>
          <p:spPr bwMode="gray">
            <a:xfrm rot="-4018392">
              <a:off x="2685" y="2907"/>
              <a:ext cx="390" cy="207"/>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sp>
          <p:nvSpPr>
            <p:cNvPr id="1585" name="Freeform 561"/>
            <p:cNvSpPr>
              <a:spLocks/>
            </p:cNvSpPr>
            <p:nvPr userDrawn="1"/>
          </p:nvSpPr>
          <p:spPr bwMode="gray">
            <a:xfrm rot="-9418392">
              <a:off x="2126" y="2824"/>
              <a:ext cx="447" cy="832"/>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586" name="Freeform 562"/>
            <p:cNvSpPr>
              <a:spLocks/>
            </p:cNvSpPr>
            <p:nvPr userDrawn="1"/>
          </p:nvSpPr>
          <p:spPr bwMode="hidden">
            <a:xfrm rot="-9418392">
              <a:off x="2137" y="2845"/>
              <a:ext cx="110" cy="748"/>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587" name="Freeform 563"/>
            <p:cNvSpPr>
              <a:spLocks/>
            </p:cNvSpPr>
            <p:nvPr userDrawn="1"/>
          </p:nvSpPr>
          <p:spPr bwMode="gray">
            <a:xfrm rot="-9418392">
              <a:off x="2491" y="3023"/>
              <a:ext cx="126" cy="22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588" name="Freeform 564"/>
            <p:cNvSpPr>
              <a:spLocks/>
            </p:cNvSpPr>
            <p:nvPr userDrawn="1"/>
          </p:nvSpPr>
          <p:spPr bwMode="gray">
            <a:xfrm rot="-9418392">
              <a:off x="1776" y="3018"/>
              <a:ext cx="687" cy="955"/>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2"/>
                </a:gs>
                <a:gs pos="100000">
                  <a:schemeClr val="accent2">
                    <a:gamma/>
                    <a:shade val="72941"/>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589" name="Freeform 565"/>
            <p:cNvSpPr>
              <a:spLocks/>
            </p:cNvSpPr>
            <p:nvPr userDrawn="1"/>
          </p:nvSpPr>
          <p:spPr bwMode="hidden">
            <a:xfrm rot="-9418392">
              <a:off x="1999" y="3064"/>
              <a:ext cx="513" cy="670"/>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1590" name="Freeform 566"/>
            <p:cNvSpPr>
              <a:spLocks/>
            </p:cNvSpPr>
            <p:nvPr userDrawn="1"/>
          </p:nvSpPr>
          <p:spPr bwMode="gray">
            <a:xfrm rot="-9418392">
              <a:off x="2038" y="3072"/>
              <a:ext cx="482" cy="619"/>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1591" name="Freeform 567"/>
            <p:cNvSpPr>
              <a:spLocks/>
            </p:cNvSpPr>
            <p:nvPr userDrawn="1"/>
          </p:nvSpPr>
          <p:spPr bwMode="gray">
            <a:xfrm rot="-9418392">
              <a:off x="2014" y="3067"/>
              <a:ext cx="507" cy="620"/>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1592" name="Freeform 568"/>
            <p:cNvSpPr>
              <a:spLocks/>
            </p:cNvSpPr>
            <p:nvPr userDrawn="1"/>
          </p:nvSpPr>
          <p:spPr bwMode="gray">
            <a:xfrm rot="-9418392">
              <a:off x="2289" y="2853"/>
              <a:ext cx="391" cy="207"/>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1593" name="Group 569"/>
            <p:cNvGrpSpPr>
              <a:grpSpLocks/>
            </p:cNvGrpSpPr>
            <p:nvPr userDrawn="1"/>
          </p:nvGrpSpPr>
          <p:grpSpPr bwMode="auto">
            <a:xfrm>
              <a:off x="2282" y="3180"/>
              <a:ext cx="1153" cy="903"/>
              <a:chOff x="2282" y="3180"/>
              <a:chExt cx="1153" cy="903"/>
            </a:xfrm>
          </p:grpSpPr>
          <p:sp>
            <p:nvSpPr>
              <p:cNvPr id="1594" name="Freeform 570"/>
              <p:cNvSpPr>
                <a:spLocks/>
              </p:cNvSpPr>
              <p:nvPr userDrawn="1"/>
            </p:nvSpPr>
            <p:spPr bwMode="gray">
              <a:xfrm rot="-14818392">
                <a:off x="2477" y="3093"/>
                <a:ext cx="446" cy="835"/>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595" name="Freeform 571"/>
              <p:cNvSpPr>
                <a:spLocks/>
              </p:cNvSpPr>
              <p:nvPr userDrawn="1"/>
            </p:nvSpPr>
            <p:spPr bwMode="hidden">
              <a:xfrm rot="-14818392">
                <a:off x="2624" y="3292"/>
                <a:ext cx="110" cy="751"/>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596" name="Freeform 572"/>
              <p:cNvSpPr>
                <a:spLocks/>
              </p:cNvSpPr>
              <p:nvPr userDrawn="1"/>
            </p:nvSpPr>
            <p:spPr bwMode="gray">
              <a:xfrm rot="-14818392">
                <a:off x="2532" y="3195"/>
                <a:ext cx="125" cy="22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597" name="Freeform 573"/>
              <p:cNvSpPr>
                <a:spLocks/>
              </p:cNvSpPr>
              <p:nvPr userDrawn="1"/>
            </p:nvSpPr>
            <p:spPr bwMode="gray">
              <a:xfrm rot="-14818392">
                <a:off x="2613" y="3262"/>
                <a:ext cx="685" cy="958"/>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2"/>
                  </a:gs>
                  <a:gs pos="100000">
                    <a:schemeClr val="accent2">
                      <a:gamma/>
                      <a:shade val="72941"/>
                      <a:invGamma/>
                    </a:schemeClr>
                  </a:gs>
                </a:gsLst>
                <a:lin ang="5400000" scaled="1"/>
              </a:gradFill>
              <a:ln w="9525">
                <a:noFill/>
                <a:round/>
                <a:headEnd/>
                <a:tailEnd/>
              </a:ln>
              <a:effectLst/>
            </p:spPr>
            <p:txBody>
              <a:bodyPr/>
              <a:lstStyle/>
              <a:p>
                <a:endParaRPr lang="en-US"/>
              </a:p>
            </p:txBody>
          </p:sp>
          <p:sp>
            <p:nvSpPr>
              <p:cNvPr id="1598" name="Freeform 574"/>
              <p:cNvSpPr>
                <a:spLocks/>
              </p:cNvSpPr>
              <p:nvPr userDrawn="1"/>
            </p:nvSpPr>
            <p:spPr bwMode="hidden">
              <a:xfrm rot="-14818392">
                <a:off x="2602" y="3269"/>
                <a:ext cx="511" cy="672"/>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1599" name="Freeform 575"/>
              <p:cNvSpPr>
                <a:spLocks/>
              </p:cNvSpPr>
              <p:nvPr userDrawn="1"/>
            </p:nvSpPr>
            <p:spPr bwMode="gray">
              <a:xfrm rot="-14818392">
                <a:off x="2601" y="3269"/>
                <a:ext cx="480" cy="621"/>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accent2">
                      <a:alpha val="0"/>
                    </a:schemeClr>
                  </a:gs>
                  <a:gs pos="100000">
                    <a:schemeClr val="accent2">
                      <a:gamma/>
                      <a:shade val="46275"/>
                      <a:invGamma/>
                      <a:alpha val="30000"/>
                    </a:schemeClr>
                  </a:gs>
                </a:gsLst>
                <a:lin ang="5400000" scaled="1"/>
              </a:gradFill>
              <a:ln w="9525">
                <a:noFill/>
                <a:round/>
                <a:headEnd/>
                <a:tailEnd/>
              </a:ln>
              <a:effectLst/>
            </p:spPr>
            <p:txBody>
              <a:bodyPr/>
              <a:lstStyle/>
              <a:p>
                <a:endParaRPr lang="en-US"/>
              </a:p>
            </p:txBody>
          </p:sp>
          <p:sp>
            <p:nvSpPr>
              <p:cNvPr id="1600" name="Freeform 576"/>
              <p:cNvSpPr>
                <a:spLocks/>
              </p:cNvSpPr>
              <p:nvPr userDrawn="1"/>
            </p:nvSpPr>
            <p:spPr bwMode="gray">
              <a:xfrm rot="-14818392">
                <a:off x="2583" y="3281"/>
                <a:ext cx="505" cy="621"/>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1601" name="Freeform 577"/>
              <p:cNvSpPr>
                <a:spLocks/>
              </p:cNvSpPr>
              <p:nvPr userDrawn="1"/>
            </p:nvSpPr>
            <p:spPr bwMode="gray">
              <a:xfrm rot="-14818392">
                <a:off x="2221" y="3271"/>
                <a:ext cx="390" cy="207"/>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sp>
          <p:nvSpPr>
            <p:cNvPr id="1602" name="Freeform 578"/>
            <p:cNvSpPr>
              <a:spLocks/>
            </p:cNvSpPr>
            <p:nvPr userDrawn="1"/>
          </p:nvSpPr>
          <p:spPr bwMode="gray">
            <a:xfrm rot="1381608">
              <a:off x="2750" y="2728"/>
              <a:ext cx="447" cy="833"/>
            </a:xfrm>
            <a:custGeom>
              <a:avLst/>
              <a:gdLst/>
              <a:ahLst/>
              <a:cxnLst>
                <a:cxn ang="0">
                  <a:pos x="0" y="1064"/>
                </a:cxn>
                <a:cxn ang="0">
                  <a:pos x="680" y="0"/>
                </a:cxn>
                <a:cxn ang="0">
                  <a:pos x="755" y="1359"/>
                </a:cxn>
                <a:cxn ang="0">
                  <a:pos x="14" y="1191"/>
                </a:cxn>
                <a:cxn ang="0">
                  <a:pos x="0" y="1064"/>
                </a:cxn>
              </a:cxnLst>
              <a:rect l="0" t="0" r="r" b="b"/>
              <a:pathLst>
                <a:path w="847" h="1584">
                  <a:moveTo>
                    <a:pt x="0" y="1064"/>
                  </a:moveTo>
                  <a:cubicBezTo>
                    <a:pt x="847" y="596"/>
                    <a:pt x="708" y="174"/>
                    <a:pt x="680" y="0"/>
                  </a:cubicBezTo>
                  <a:cubicBezTo>
                    <a:pt x="680" y="0"/>
                    <a:pt x="806" y="462"/>
                    <a:pt x="755" y="1359"/>
                  </a:cubicBezTo>
                  <a:cubicBezTo>
                    <a:pt x="494" y="1584"/>
                    <a:pt x="14" y="1191"/>
                    <a:pt x="14" y="1191"/>
                  </a:cubicBezTo>
                  <a:lnTo>
                    <a:pt x="0" y="1064"/>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603" name="Freeform 579"/>
            <p:cNvSpPr>
              <a:spLocks/>
            </p:cNvSpPr>
            <p:nvPr userDrawn="1"/>
          </p:nvSpPr>
          <p:spPr bwMode="hidden">
            <a:xfrm rot="1381608">
              <a:off x="3071" y="2789"/>
              <a:ext cx="110" cy="748"/>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46" y="30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604" name="Freeform 580"/>
            <p:cNvSpPr>
              <a:spLocks/>
            </p:cNvSpPr>
            <p:nvPr userDrawn="1"/>
          </p:nvSpPr>
          <p:spPr bwMode="gray">
            <a:xfrm rot="1381608">
              <a:off x="2701" y="3135"/>
              <a:ext cx="126" cy="224"/>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605" name="Freeform 581"/>
            <p:cNvSpPr>
              <a:spLocks/>
            </p:cNvSpPr>
            <p:nvPr userDrawn="1"/>
          </p:nvSpPr>
          <p:spPr bwMode="gray">
            <a:xfrm rot="1381608">
              <a:off x="2796" y="2696"/>
              <a:ext cx="505" cy="619"/>
            </a:xfrm>
            <a:custGeom>
              <a:avLst/>
              <a:gdLst/>
              <a:ahLst/>
              <a:cxnLst>
                <a:cxn ang="0">
                  <a:pos x="678" y="0"/>
                </a:cxn>
                <a:cxn ang="0">
                  <a:pos x="0" y="1179"/>
                </a:cxn>
                <a:cxn ang="0">
                  <a:pos x="678" y="0"/>
                </a:cxn>
              </a:cxnLst>
              <a:rect l="0" t="0" r="r" b="b"/>
              <a:pathLst>
                <a:path w="956" h="1179">
                  <a:moveTo>
                    <a:pt x="678" y="0"/>
                  </a:moveTo>
                  <a:cubicBezTo>
                    <a:pt x="921" y="696"/>
                    <a:pt x="322" y="996"/>
                    <a:pt x="0" y="1179"/>
                  </a:cubicBezTo>
                  <a:cubicBezTo>
                    <a:pt x="0" y="1179"/>
                    <a:pt x="956" y="778"/>
                    <a:pt x="678" y="0"/>
                  </a:cubicBezTo>
                  <a:close/>
                </a:path>
              </a:pathLst>
            </a:custGeom>
            <a:solidFill>
              <a:srgbClr val="FFFFFF"/>
            </a:solidFill>
            <a:ln w="9525">
              <a:noFill/>
              <a:round/>
              <a:headEnd/>
              <a:tailEnd/>
            </a:ln>
            <a:effectLst/>
          </p:spPr>
          <p:txBody>
            <a:bodyPr/>
            <a:lstStyle/>
            <a:p>
              <a:endParaRPr lang="en-US"/>
            </a:p>
          </p:txBody>
        </p:sp>
        <p:sp>
          <p:nvSpPr>
            <p:cNvPr id="1606" name="Freeform 582"/>
            <p:cNvSpPr>
              <a:spLocks/>
            </p:cNvSpPr>
            <p:nvPr userDrawn="1"/>
          </p:nvSpPr>
          <p:spPr bwMode="gray">
            <a:xfrm rot="1381608">
              <a:off x="2637" y="3321"/>
              <a:ext cx="391" cy="207"/>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1607" name="Group 583"/>
            <p:cNvGrpSpPr>
              <a:grpSpLocks/>
            </p:cNvGrpSpPr>
            <p:nvPr userDrawn="1"/>
          </p:nvGrpSpPr>
          <p:grpSpPr bwMode="auto">
            <a:xfrm rot="1381608">
              <a:off x="2561" y="3083"/>
              <a:ext cx="195" cy="205"/>
              <a:chOff x="595" y="1174"/>
              <a:chExt cx="454" cy="479"/>
            </a:xfrm>
          </p:grpSpPr>
          <p:pic>
            <p:nvPicPr>
              <p:cNvPr id="1608" name="Picture 584" descr="circuler_1"/>
              <p:cNvPicPr>
                <a:picLocks noChangeAspect="1" noChangeArrowheads="1"/>
              </p:cNvPicPr>
              <p:nvPr/>
            </p:nvPicPr>
            <p:blipFill>
              <a:blip r:embed="rId17" cstate="print"/>
              <a:srcRect/>
              <a:stretch>
                <a:fillRect/>
              </a:stretch>
            </p:blipFill>
            <p:spPr bwMode="gray">
              <a:xfrm>
                <a:off x="595" y="1174"/>
                <a:ext cx="454" cy="478"/>
              </a:xfrm>
              <a:prstGeom prst="rect">
                <a:avLst/>
              </a:prstGeom>
              <a:noFill/>
            </p:spPr>
          </p:pic>
          <p:sp>
            <p:nvSpPr>
              <p:cNvPr id="1609" name="Oval 585"/>
              <p:cNvSpPr>
                <a:spLocks noChangeArrowheads="1"/>
              </p:cNvSpPr>
              <p:nvPr/>
            </p:nvSpPr>
            <p:spPr bwMode="gray">
              <a:xfrm>
                <a:off x="595" y="1174"/>
                <a:ext cx="451" cy="479"/>
              </a:xfrm>
              <a:prstGeom prst="ellipse">
                <a:avLst/>
              </a:prstGeom>
              <a:solidFill>
                <a:schemeClr val="accent2">
                  <a:alpha val="80000"/>
                </a:schemeClr>
              </a:solidFill>
              <a:ln w="9525" algn="ctr">
                <a:noFill/>
                <a:round/>
                <a:headEnd/>
                <a:tailEnd/>
              </a:ln>
              <a:effectLst/>
            </p:spPr>
            <p:txBody>
              <a:bodyPr wrap="none" anchor="ctr"/>
              <a:lstStyle/>
              <a:p>
                <a:endParaRPr lang="en-US"/>
              </a:p>
            </p:txBody>
          </p:sp>
          <p:pic>
            <p:nvPicPr>
              <p:cNvPr id="1610" name="Picture 586" descr="Picture2"/>
              <p:cNvPicPr>
                <a:picLocks noChangeAspect="1" noChangeArrowheads="1"/>
              </p:cNvPicPr>
              <p:nvPr/>
            </p:nvPicPr>
            <p:blipFill>
              <a:blip r:embed="rId16" cstate="print"/>
              <a:srcRect/>
              <a:stretch>
                <a:fillRect/>
              </a:stretch>
            </p:blipFill>
            <p:spPr bwMode="gray">
              <a:xfrm>
                <a:off x="640" y="1179"/>
                <a:ext cx="359" cy="169"/>
              </a:xfrm>
              <a:prstGeom prst="rect">
                <a:avLst/>
              </a:prstGeom>
              <a:noFill/>
            </p:spPr>
          </p:pic>
        </p:grpSp>
        <p:sp>
          <p:nvSpPr>
            <p:cNvPr id="1611" name="Freeform 587"/>
            <p:cNvSpPr>
              <a:spLocks/>
            </p:cNvSpPr>
            <p:nvPr userDrawn="1"/>
          </p:nvSpPr>
          <p:spPr bwMode="hidden">
            <a:xfrm rot="17581608">
              <a:off x="1920" y="2415"/>
              <a:ext cx="317" cy="502"/>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2">
                    <a:gamma/>
                    <a:tint val="0"/>
                    <a:invGamma/>
                    <a:alpha val="50000"/>
                  </a:schemeClr>
                </a:gs>
                <a:gs pos="100000">
                  <a:schemeClr val="accent2">
                    <a:alpha val="0"/>
                  </a:schemeClr>
                </a:gs>
              </a:gsLst>
              <a:lin ang="5400000" scaled="1"/>
            </a:gradFill>
            <a:ln w="9525">
              <a:noFill/>
              <a:round/>
              <a:headEnd/>
              <a:tailEnd/>
            </a:ln>
            <a:effectLst/>
          </p:spPr>
          <p:txBody>
            <a:bodyPr/>
            <a:lstStyle/>
            <a:p>
              <a:endParaRPr lang="en-US"/>
            </a:p>
          </p:txBody>
        </p:sp>
        <p:sp>
          <p:nvSpPr>
            <p:cNvPr id="1612" name="Freeform 588"/>
            <p:cNvSpPr>
              <a:spLocks/>
            </p:cNvSpPr>
            <p:nvPr userDrawn="1"/>
          </p:nvSpPr>
          <p:spPr bwMode="hidden">
            <a:xfrm rot="33781608">
              <a:off x="1977" y="3500"/>
              <a:ext cx="318" cy="500"/>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2">
                    <a:gamma/>
                    <a:tint val="0"/>
                    <a:invGamma/>
                    <a:alpha val="50000"/>
                  </a:schemeClr>
                </a:gs>
                <a:gs pos="100000">
                  <a:schemeClr val="accent2">
                    <a:alpha val="0"/>
                  </a:schemeClr>
                </a:gs>
              </a:gsLst>
              <a:lin ang="5400000" scaled="1"/>
            </a:gradFill>
            <a:ln w="9525">
              <a:noFill/>
              <a:round/>
              <a:headEnd/>
              <a:tailEnd/>
            </a:ln>
            <a:effectLst/>
          </p:spPr>
          <p:txBody>
            <a:bodyPr/>
            <a:lstStyle/>
            <a:p>
              <a:endParaRPr lang="en-US"/>
            </a:p>
          </p:txBody>
        </p:sp>
        <p:sp>
          <p:nvSpPr>
            <p:cNvPr id="1613" name="Freeform 589"/>
            <p:cNvSpPr>
              <a:spLocks/>
            </p:cNvSpPr>
            <p:nvPr userDrawn="1"/>
          </p:nvSpPr>
          <p:spPr bwMode="hidden">
            <a:xfrm rot="28381608">
              <a:off x="3052" y="3473"/>
              <a:ext cx="318" cy="501"/>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2">
                    <a:gamma/>
                    <a:tint val="0"/>
                    <a:invGamma/>
                    <a:alpha val="50000"/>
                  </a:schemeClr>
                </a:gs>
                <a:gs pos="100000">
                  <a:schemeClr val="accent2">
                    <a:alpha val="0"/>
                  </a:schemeClr>
                </a:gs>
              </a:gsLst>
              <a:lin ang="5400000" scaled="1"/>
            </a:gradFill>
            <a:ln w="9525">
              <a:noFill/>
              <a:round/>
              <a:headEnd/>
              <a:tailEnd/>
            </a:ln>
            <a:effectLst/>
          </p:spPr>
          <p:txBody>
            <a:bodyPr/>
            <a:lstStyle/>
            <a:p>
              <a:endParaRPr lang="en-US"/>
            </a:p>
          </p:txBody>
        </p:sp>
      </p:grpSp>
      <p:grpSp>
        <p:nvGrpSpPr>
          <p:cNvPr id="1614" name="Group 590"/>
          <p:cNvGrpSpPr>
            <a:grpSpLocks/>
          </p:cNvGrpSpPr>
          <p:nvPr/>
        </p:nvGrpSpPr>
        <p:grpSpPr bwMode="auto">
          <a:xfrm rot="180767" flipH="1">
            <a:off x="193675" y="255588"/>
            <a:ext cx="1355725" cy="1365250"/>
            <a:chOff x="2565" y="569"/>
            <a:chExt cx="2950" cy="2969"/>
          </a:xfrm>
        </p:grpSpPr>
        <p:sp>
          <p:nvSpPr>
            <p:cNvPr id="1615" name="Freeform 591"/>
            <p:cNvSpPr>
              <a:spLocks/>
            </p:cNvSpPr>
            <p:nvPr userDrawn="1"/>
          </p:nvSpPr>
          <p:spPr bwMode="gray">
            <a:xfrm rot="-1220570">
              <a:off x="3825" y="569"/>
              <a:ext cx="935" cy="1330"/>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1"/>
                </a:gs>
                <a:gs pos="100000">
                  <a:schemeClr val="tx2"/>
                </a:gs>
              </a:gsLst>
              <a:lin ang="5400000" scaled="1"/>
            </a:gradFill>
            <a:ln w="9525">
              <a:noFill/>
              <a:round/>
              <a:headEnd/>
              <a:tailEnd/>
            </a:ln>
            <a:effectLst/>
          </p:spPr>
          <p:txBody>
            <a:bodyPr/>
            <a:lstStyle/>
            <a:p>
              <a:endParaRPr lang="en-US"/>
            </a:p>
          </p:txBody>
        </p:sp>
        <p:sp>
          <p:nvSpPr>
            <p:cNvPr id="1616" name="Freeform 592"/>
            <p:cNvSpPr>
              <a:spLocks/>
            </p:cNvSpPr>
            <p:nvPr userDrawn="1"/>
          </p:nvSpPr>
          <p:spPr bwMode="hidden">
            <a:xfrm rot="-1220570">
              <a:off x="3819" y="643"/>
              <a:ext cx="433" cy="696"/>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1">
                    <a:gamma/>
                    <a:tint val="0"/>
                    <a:invGamma/>
                    <a:alpha val="50000"/>
                  </a:schemeClr>
                </a:gs>
                <a:gs pos="100000">
                  <a:schemeClr val="accent1">
                    <a:alpha val="0"/>
                  </a:schemeClr>
                </a:gs>
              </a:gsLst>
              <a:lin ang="5400000" scaled="1"/>
            </a:gradFill>
            <a:ln w="9525">
              <a:noFill/>
              <a:round/>
              <a:headEnd/>
              <a:tailEnd/>
            </a:ln>
            <a:effectLst/>
          </p:spPr>
          <p:txBody>
            <a:bodyPr/>
            <a:lstStyle/>
            <a:p>
              <a:endParaRPr lang="en-US"/>
            </a:p>
          </p:txBody>
        </p:sp>
        <p:sp>
          <p:nvSpPr>
            <p:cNvPr id="1617" name="Freeform 593"/>
            <p:cNvSpPr>
              <a:spLocks/>
            </p:cNvSpPr>
            <p:nvPr userDrawn="1"/>
          </p:nvSpPr>
          <p:spPr bwMode="hidden">
            <a:xfrm rot="-1220570">
              <a:off x="3901" y="995"/>
              <a:ext cx="698" cy="933"/>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1618" name="Freeform 594"/>
            <p:cNvSpPr>
              <a:spLocks/>
            </p:cNvSpPr>
            <p:nvPr userDrawn="1"/>
          </p:nvSpPr>
          <p:spPr bwMode="gray">
            <a:xfrm rot="-1220570">
              <a:off x="3915" y="1071"/>
              <a:ext cx="655" cy="862"/>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grpSp>
          <p:nvGrpSpPr>
            <p:cNvPr id="1619" name="Group 595"/>
            <p:cNvGrpSpPr>
              <a:grpSpLocks/>
            </p:cNvGrpSpPr>
            <p:nvPr userDrawn="1"/>
          </p:nvGrpSpPr>
          <p:grpSpPr bwMode="auto">
            <a:xfrm>
              <a:off x="2565" y="1326"/>
              <a:ext cx="1692" cy="953"/>
              <a:chOff x="2565" y="1326"/>
              <a:chExt cx="1692" cy="953"/>
            </a:xfrm>
          </p:grpSpPr>
          <p:sp>
            <p:nvSpPr>
              <p:cNvPr id="1620" name="Freeform 596"/>
              <p:cNvSpPr>
                <a:spLocks/>
              </p:cNvSpPr>
              <p:nvPr userDrawn="1"/>
            </p:nvSpPr>
            <p:spPr bwMode="gray">
              <a:xfrm rot="-6620570">
                <a:off x="3378" y="1226"/>
                <a:ext cx="620" cy="1138"/>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621" name="Freeform 597"/>
              <p:cNvSpPr>
                <a:spLocks/>
              </p:cNvSpPr>
              <p:nvPr userDrawn="1"/>
            </p:nvSpPr>
            <p:spPr bwMode="hidden">
              <a:xfrm rot="-6620570">
                <a:off x="3485" y="1103"/>
                <a:ext cx="152" cy="1024"/>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622" name="Freeform 598"/>
              <p:cNvSpPr>
                <a:spLocks/>
              </p:cNvSpPr>
              <p:nvPr userDrawn="1"/>
            </p:nvSpPr>
            <p:spPr bwMode="gray">
              <a:xfrm rot="-6620570">
                <a:off x="3898" y="1749"/>
                <a:ext cx="173" cy="306"/>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623" name="Freeform 599"/>
              <p:cNvSpPr>
                <a:spLocks/>
              </p:cNvSpPr>
              <p:nvPr userDrawn="1"/>
            </p:nvSpPr>
            <p:spPr bwMode="gray">
              <a:xfrm rot="-6620570">
                <a:off x="2741" y="1150"/>
                <a:ext cx="953" cy="1306"/>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1"/>
                  </a:gs>
                  <a:gs pos="100000">
                    <a:schemeClr val="tx2"/>
                  </a:gs>
                </a:gsLst>
                <a:lin ang="5400000" scaled="1"/>
              </a:gradFill>
              <a:ln w="9525">
                <a:noFill/>
                <a:round/>
                <a:headEnd/>
                <a:tailEnd/>
              </a:ln>
              <a:effectLst/>
            </p:spPr>
            <p:txBody>
              <a:bodyPr/>
              <a:lstStyle/>
              <a:p>
                <a:endParaRPr lang="en-US"/>
              </a:p>
            </p:txBody>
          </p:sp>
          <p:sp>
            <p:nvSpPr>
              <p:cNvPr id="1624" name="Freeform 600"/>
              <p:cNvSpPr>
                <a:spLocks/>
              </p:cNvSpPr>
              <p:nvPr userDrawn="1"/>
            </p:nvSpPr>
            <p:spPr bwMode="hidden">
              <a:xfrm rot="-6620570">
                <a:off x="3087" y="1391"/>
                <a:ext cx="711" cy="916"/>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1625" name="Freeform 601"/>
              <p:cNvSpPr>
                <a:spLocks/>
              </p:cNvSpPr>
              <p:nvPr userDrawn="1"/>
            </p:nvSpPr>
            <p:spPr bwMode="gray">
              <a:xfrm rot="-6620570">
                <a:off x="3149" y="1433"/>
                <a:ext cx="668" cy="847"/>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1626" name="Freeform 602"/>
              <p:cNvSpPr>
                <a:spLocks/>
              </p:cNvSpPr>
              <p:nvPr userDrawn="1"/>
            </p:nvSpPr>
            <p:spPr bwMode="gray">
              <a:xfrm rot="-6620570">
                <a:off x="3125" y="1416"/>
                <a:ext cx="703" cy="847"/>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1627" name="Freeform 603"/>
              <p:cNvSpPr>
                <a:spLocks/>
              </p:cNvSpPr>
              <p:nvPr userDrawn="1"/>
            </p:nvSpPr>
            <p:spPr bwMode="gray">
              <a:xfrm rot="-6620570">
                <a:off x="3825" y="1523"/>
                <a:ext cx="542" cy="282"/>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grpSp>
          <p:nvGrpSpPr>
            <p:cNvPr id="1628" name="Group 604"/>
            <p:cNvGrpSpPr>
              <a:grpSpLocks/>
            </p:cNvGrpSpPr>
            <p:nvPr userDrawn="1"/>
          </p:nvGrpSpPr>
          <p:grpSpPr bwMode="auto">
            <a:xfrm>
              <a:off x="3336" y="1815"/>
              <a:ext cx="935" cy="1723"/>
              <a:chOff x="3336" y="1815"/>
              <a:chExt cx="935" cy="1723"/>
            </a:xfrm>
          </p:grpSpPr>
          <p:sp>
            <p:nvSpPr>
              <p:cNvPr id="1629" name="Freeform 605"/>
              <p:cNvSpPr>
                <a:spLocks/>
              </p:cNvSpPr>
              <p:nvPr userDrawn="1"/>
            </p:nvSpPr>
            <p:spPr bwMode="gray">
              <a:xfrm rot="-12020570">
                <a:off x="3486" y="1815"/>
                <a:ext cx="608" cy="1159"/>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630" name="Freeform 606"/>
              <p:cNvSpPr>
                <a:spLocks/>
              </p:cNvSpPr>
              <p:nvPr userDrawn="1"/>
            </p:nvSpPr>
            <p:spPr bwMode="hidden">
              <a:xfrm rot="-12020570">
                <a:off x="3539" y="2000"/>
                <a:ext cx="149" cy="1043"/>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631" name="Freeform 607"/>
              <p:cNvSpPr>
                <a:spLocks/>
              </p:cNvSpPr>
              <p:nvPr userDrawn="1"/>
            </p:nvSpPr>
            <p:spPr bwMode="gray">
              <a:xfrm rot="-12020570">
                <a:off x="3808" y="1940"/>
                <a:ext cx="170" cy="311"/>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632" name="Freeform 608"/>
              <p:cNvSpPr>
                <a:spLocks/>
              </p:cNvSpPr>
              <p:nvPr userDrawn="1"/>
            </p:nvSpPr>
            <p:spPr bwMode="gray">
              <a:xfrm rot="-12020570">
                <a:off x="3336" y="2208"/>
                <a:ext cx="935" cy="1330"/>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1"/>
                  </a:gs>
                  <a:gs pos="100000">
                    <a:schemeClr val="tx2"/>
                  </a:gs>
                </a:gsLst>
                <a:lin ang="5400000" scaled="1"/>
              </a:gradFill>
              <a:ln w="9525">
                <a:noFill/>
                <a:round/>
                <a:headEnd/>
                <a:tailEnd/>
              </a:ln>
              <a:effectLst/>
            </p:spPr>
            <p:txBody>
              <a:bodyPr/>
              <a:lstStyle/>
              <a:p>
                <a:endParaRPr lang="en-US"/>
              </a:p>
            </p:txBody>
          </p:sp>
          <p:sp>
            <p:nvSpPr>
              <p:cNvPr id="1633" name="Freeform 609"/>
              <p:cNvSpPr>
                <a:spLocks/>
              </p:cNvSpPr>
              <p:nvPr userDrawn="1"/>
            </p:nvSpPr>
            <p:spPr bwMode="hidden">
              <a:xfrm rot="-12020570">
                <a:off x="3498" y="2178"/>
                <a:ext cx="698" cy="933"/>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1634" name="Freeform 610"/>
              <p:cNvSpPr>
                <a:spLocks/>
              </p:cNvSpPr>
              <p:nvPr userDrawn="1"/>
            </p:nvSpPr>
            <p:spPr bwMode="gray">
              <a:xfrm rot="-12020570">
                <a:off x="3526" y="2174"/>
                <a:ext cx="655" cy="862"/>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1635" name="Freeform 611"/>
              <p:cNvSpPr>
                <a:spLocks/>
              </p:cNvSpPr>
              <p:nvPr userDrawn="1"/>
            </p:nvSpPr>
            <p:spPr bwMode="gray">
              <a:xfrm rot="-12020570">
                <a:off x="3493" y="2180"/>
                <a:ext cx="689" cy="862"/>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1636" name="Freeform 612"/>
              <p:cNvSpPr>
                <a:spLocks/>
              </p:cNvSpPr>
              <p:nvPr userDrawn="1"/>
            </p:nvSpPr>
            <p:spPr bwMode="gray">
              <a:xfrm rot="-12020570">
                <a:off x="3391" y="1837"/>
                <a:ext cx="532" cy="288"/>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grpSp>
          <p:nvGrpSpPr>
            <p:cNvPr id="1637" name="Group 613"/>
            <p:cNvGrpSpPr>
              <a:grpSpLocks/>
            </p:cNvGrpSpPr>
            <p:nvPr userDrawn="1"/>
          </p:nvGrpSpPr>
          <p:grpSpPr bwMode="auto">
            <a:xfrm>
              <a:off x="3822" y="1853"/>
              <a:ext cx="1693" cy="953"/>
              <a:chOff x="3822" y="1853"/>
              <a:chExt cx="1693" cy="953"/>
            </a:xfrm>
          </p:grpSpPr>
          <p:sp>
            <p:nvSpPr>
              <p:cNvPr id="1638" name="Freeform 614"/>
              <p:cNvSpPr>
                <a:spLocks/>
              </p:cNvSpPr>
              <p:nvPr userDrawn="1"/>
            </p:nvSpPr>
            <p:spPr bwMode="gray">
              <a:xfrm rot="-17420570">
                <a:off x="4082" y="1768"/>
                <a:ext cx="620" cy="1139"/>
              </a:xfrm>
              <a:custGeom>
                <a:avLst/>
                <a:gdLst/>
                <a:ahLst/>
                <a:cxnLst>
                  <a:cxn ang="0">
                    <a:pos x="0" y="1056"/>
                  </a:cxn>
                  <a:cxn ang="0">
                    <a:pos x="693" y="0"/>
                  </a:cxn>
                  <a:cxn ang="0">
                    <a:pos x="768" y="1359"/>
                  </a:cxn>
                  <a:cxn ang="0">
                    <a:pos x="27" y="1191"/>
                  </a:cxn>
                  <a:cxn ang="0">
                    <a:pos x="0" y="1056"/>
                  </a:cxn>
                </a:cxnLst>
                <a:rect l="0" t="0" r="r" b="b"/>
                <a:pathLst>
                  <a:path w="847" h="1584">
                    <a:moveTo>
                      <a:pt x="0" y="1056"/>
                    </a:moveTo>
                    <a:cubicBezTo>
                      <a:pt x="847" y="588"/>
                      <a:pt x="705" y="234"/>
                      <a:pt x="693" y="0"/>
                    </a:cubicBezTo>
                    <a:cubicBezTo>
                      <a:pt x="693" y="0"/>
                      <a:pt x="819" y="462"/>
                      <a:pt x="768" y="1359"/>
                    </a:cubicBezTo>
                    <a:cubicBezTo>
                      <a:pt x="507" y="1584"/>
                      <a:pt x="27" y="1191"/>
                      <a:pt x="27" y="1191"/>
                    </a:cubicBezTo>
                    <a:lnTo>
                      <a:pt x="0" y="1056"/>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639" name="Freeform 615"/>
              <p:cNvSpPr>
                <a:spLocks/>
              </p:cNvSpPr>
              <p:nvPr userDrawn="1"/>
            </p:nvSpPr>
            <p:spPr bwMode="hidden">
              <a:xfrm rot="-17420570">
                <a:off x="4443" y="2005"/>
                <a:ext cx="152" cy="1025"/>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24" y="22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640" name="Freeform 616"/>
              <p:cNvSpPr>
                <a:spLocks/>
              </p:cNvSpPr>
              <p:nvPr userDrawn="1"/>
            </p:nvSpPr>
            <p:spPr bwMode="gray">
              <a:xfrm rot="-17420570">
                <a:off x="4008" y="2078"/>
                <a:ext cx="173" cy="306"/>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641" name="Freeform 617"/>
              <p:cNvSpPr>
                <a:spLocks/>
              </p:cNvSpPr>
              <p:nvPr userDrawn="1"/>
            </p:nvSpPr>
            <p:spPr bwMode="gray">
              <a:xfrm rot="-17420570">
                <a:off x="4385" y="1676"/>
                <a:ext cx="953" cy="1307"/>
              </a:xfrm>
              <a:custGeom>
                <a:avLst/>
                <a:gdLst/>
                <a:ahLst/>
                <a:cxnLst>
                  <a:cxn ang="0">
                    <a:pos x="276" y="0"/>
                  </a:cxn>
                  <a:cxn ang="0">
                    <a:pos x="0" y="1818"/>
                  </a:cxn>
                  <a:cxn ang="0">
                    <a:pos x="276" y="0"/>
                  </a:cxn>
                </a:cxnLst>
                <a:rect l="0" t="0" r="r" b="b"/>
                <a:pathLst>
                  <a:path w="1302" h="1818">
                    <a:moveTo>
                      <a:pt x="276" y="0"/>
                    </a:moveTo>
                    <a:cubicBezTo>
                      <a:pt x="1302" y="1171"/>
                      <a:pt x="322" y="1635"/>
                      <a:pt x="0" y="1818"/>
                    </a:cubicBezTo>
                    <a:cubicBezTo>
                      <a:pt x="0" y="1818"/>
                      <a:pt x="276" y="0"/>
                      <a:pt x="276" y="0"/>
                    </a:cubicBezTo>
                    <a:close/>
                  </a:path>
                </a:pathLst>
              </a:custGeom>
              <a:gradFill rotWithShape="1">
                <a:gsLst>
                  <a:gs pos="0">
                    <a:schemeClr val="accent1"/>
                  </a:gs>
                  <a:gs pos="100000">
                    <a:schemeClr val="tx2"/>
                  </a:gs>
                </a:gsLst>
                <a:lin ang="5400000" scaled="1"/>
              </a:gradFill>
              <a:ln w="9525">
                <a:noFill/>
                <a:round/>
                <a:headEnd/>
                <a:tailEnd/>
              </a:ln>
              <a:effectLst/>
            </p:spPr>
            <p:txBody>
              <a:bodyPr/>
              <a:lstStyle/>
              <a:p>
                <a:endParaRPr lang="en-US"/>
              </a:p>
            </p:txBody>
          </p:sp>
          <p:sp>
            <p:nvSpPr>
              <p:cNvPr id="1642" name="Freeform 618"/>
              <p:cNvSpPr>
                <a:spLocks/>
              </p:cNvSpPr>
              <p:nvPr userDrawn="1"/>
            </p:nvSpPr>
            <p:spPr bwMode="hidden">
              <a:xfrm rot="-17420570">
                <a:off x="4281" y="1825"/>
                <a:ext cx="711" cy="917"/>
              </a:xfrm>
              <a:custGeom>
                <a:avLst/>
                <a:gdLst/>
                <a:ahLst/>
                <a:cxnLst>
                  <a:cxn ang="0">
                    <a:pos x="636" y="0"/>
                  </a:cxn>
                  <a:cxn ang="0">
                    <a:pos x="0" y="1275"/>
                  </a:cxn>
                  <a:cxn ang="0">
                    <a:pos x="636" y="0"/>
                  </a:cxn>
                </a:cxnLst>
                <a:rect l="0" t="0" r="r" b="b"/>
                <a:pathLst>
                  <a:path w="972" h="1275">
                    <a:moveTo>
                      <a:pt x="636" y="0"/>
                    </a:moveTo>
                    <a:cubicBezTo>
                      <a:pt x="972" y="726"/>
                      <a:pt x="322" y="1092"/>
                      <a:pt x="0" y="1275"/>
                    </a:cubicBezTo>
                    <a:cubicBezTo>
                      <a:pt x="0" y="1275"/>
                      <a:pt x="564" y="852"/>
                      <a:pt x="636"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1643" name="Freeform 619"/>
              <p:cNvSpPr>
                <a:spLocks/>
              </p:cNvSpPr>
              <p:nvPr userDrawn="1"/>
            </p:nvSpPr>
            <p:spPr bwMode="gray">
              <a:xfrm rot="-17420570">
                <a:off x="4264" y="1851"/>
                <a:ext cx="668" cy="848"/>
              </a:xfrm>
              <a:custGeom>
                <a:avLst/>
                <a:gdLst/>
                <a:ahLst/>
                <a:cxnLst>
                  <a:cxn ang="0">
                    <a:pos x="678" y="0"/>
                  </a:cxn>
                  <a:cxn ang="0">
                    <a:pos x="0" y="1179"/>
                  </a:cxn>
                  <a:cxn ang="0">
                    <a:pos x="678" y="0"/>
                  </a:cxn>
                </a:cxnLst>
                <a:rect l="0" t="0" r="r" b="b"/>
                <a:pathLst>
                  <a:path w="912" h="1179">
                    <a:moveTo>
                      <a:pt x="678" y="0"/>
                    </a:moveTo>
                    <a:cubicBezTo>
                      <a:pt x="912" y="678"/>
                      <a:pt x="322" y="996"/>
                      <a:pt x="0" y="1179"/>
                    </a:cubicBezTo>
                    <a:cubicBezTo>
                      <a:pt x="0" y="1179"/>
                      <a:pt x="878" y="652"/>
                      <a:pt x="678" y="0"/>
                    </a:cubicBezTo>
                    <a:close/>
                  </a:path>
                </a:pathLst>
              </a:custGeom>
              <a:gradFill rotWithShape="1">
                <a:gsLst>
                  <a:gs pos="0">
                    <a:schemeClr val="tx2">
                      <a:alpha val="0"/>
                    </a:schemeClr>
                  </a:gs>
                  <a:gs pos="100000">
                    <a:schemeClr val="tx2">
                      <a:gamma/>
                      <a:shade val="46275"/>
                      <a:invGamma/>
                      <a:alpha val="30000"/>
                    </a:schemeClr>
                  </a:gs>
                </a:gsLst>
                <a:lin ang="5400000" scaled="1"/>
              </a:gradFill>
              <a:ln w="9525">
                <a:noFill/>
                <a:round/>
                <a:headEnd/>
                <a:tailEnd/>
              </a:ln>
              <a:effectLst/>
            </p:spPr>
            <p:txBody>
              <a:bodyPr/>
              <a:lstStyle/>
              <a:p>
                <a:endParaRPr lang="en-US"/>
              </a:p>
            </p:txBody>
          </p:sp>
          <p:sp>
            <p:nvSpPr>
              <p:cNvPr id="1644" name="Freeform 620"/>
              <p:cNvSpPr>
                <a:spLocks/>
              </p:cNvSpPr>
              <p:nvPr userDrawn="1"/>
            </p:nvSpPr>
            <p:spPr bwMode="gray">
              <a:xfrm rot="-17420570">
                <a:off x="4252" y="1868"/>
                <a:ext cx="703" cy="848"/>
              </a:xfrm>
              <a:custGeom>
                <a:avLst/>
                <a:gdLst/>
                <a:ahLst/>
                <a:cxnLst>
                  <a:cxn ang="0">
                    <a:pos x="678" y="0"/>
                  </a:cxn>
                  <a:cxn ang="0">
                    <a:pos x="0" y="1179"/>
                  </a:cxn>
                  <a:cxn ang="0">
                    <a:pos x="678" y="0"/>
                  </a:cxn>
                </a:cxnLst>
                <a:rect l="0" t="0" r="r" b="b"/>
                <a:pathLst>
                  <a:path w="960" h="1179">
                    <a:moveTo>
                      <a:pt x="678" y="0"/>
                    </a:moveTo>
                    <a:cubicBezTo>
                      <a:pt x="921" y="696"/>
                      <a:pt x="322" y="996"/>
                      <a:pt x="0" y="1179"/>
                    </a:cubicBezTo>
                    <a:cubicBezTo>
                      <a:pt x="0" y="1179"/>
                      <a:pt x="960" y="789"/>
                      <a:pt x="678" y="0"/>
                    </a:cubicBezTo>
                    <a:close/>
                  </a:path>
                </a:pathLst>
              </a:custGeom>
              <a:solidFill>
                <a:srgbClr val="FFFFFF"/>
              </a:solidFill>
              <a:ln w="9525">
                <a:noFill/>
                <a:round/>
                <a:headEnd/>
                <a:tailEnd/>
              </a:ln>
              <a:effectLst/>
            </p:spPr>
            <p:txBody>
              <a:bodyPr/>
              <a:lstStyle/>
              <a:p>
                <a:endParaRPr lang="en-US"/>
              </a:p>
            </p:txBody>
          </p:sp>
          <p:sp>
            <p:nvSpPr>
              <p:cNvPr id="1645" name="Freeform 621"/>
              <p:cNvSpPr>
                <a:spLocks/>
              </p:cNvSpPr>
              <p:nvPr userDrawn="1"/>
            </p:nvSpPr>
            <p:spPr bwMode="gray">
              <a:xfrm rot="-17420570">
                <a:off x="3713" y="2327"/>
                <a:ext cx="542" cy="283"/>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sp>
          <p:nvSpPr>
            <p:cNvPr id="1646" name="Freeform 622"/>
            <p:cNvSpPr>
              <a:spLocks/>
            </p:cNvSpPr>
            <p:nvPr userDrawn="1"/>
          </p:nvSpPr>
          <p:spPr bwMode="gray">
            <a:xfrm rot="-1220570">
              <a:off x="4011" y="1129"/>
              <a:ext cx="609" cy="1159"/>
            </a:xfrm>
            <a:custGeom>
              <a:avLst/>
              <a:gdLst/>
              <a:ahLst/>
              <a:cxnLst>
                <a:cxn ang="0">
                  <a:pos x="0" y="1064"/>
                </a:cxn>
                <a:cxn ang="0">
                  <a:pos x="680" y="0"/>
                </a:cxn>
                <a:cxn ang="0">
                  <a:pos x="755" y="1359"/>
                </a:cxn>
                <a:cxn ang="0">
                  <a:pos x="14" y="1191"/>
                </a:cxn>
                <a:cxn ang="0">
                  <a:pos x="0" y="1064"/>
                </a:cxn>
              </a:cxnLst>
              <a:rect l="0" t="0" r="r" b="b"/>
              <a:pathLst>
                <a:path w="847" h="1584">
                  <a:moveTo>
                    <a:pt x="0" y="1064"/>
                  </a:moveTo>
                  <a:cubicBezTo>
                    <a:pt x="847" y="596"/>
                    <a:pt x="708" y="174"/>
                    <a:pt x="680" y="0"/>
                  </a:cubicBezTo>
                  <a:cubicBezTo>
                    <a:pt x="680" y="0"/>
                    <a:pt x="806" y="462"/>
                    <a:pt x="755" y="1359"/>
                  </a:cubicBezTo>
                  <a:cubicBezTo>
                    <a:pt x="494" y="1584"/>
                    <a:pt x="14" y="1191"/>
                    <a:pt x="14" y="1191"/>
                  </a:cubicBezTo>
                  <a:lnTo>
                    <a:pt x="0" y="1064"/>
                  </a:lnTo>
                  <a:close/>
                </a:path>
              </a:pathLst>
            </a:custGeom>
            <a:gradFill rotWithShape="1">
              <a:gsLst>
                <a:gs pos="0">
                  <a:srgbClr val="FFFFFF"/>
                </a:gs>
                <a:gs pos="100000">
                  <a:srgbClr val="FFFFFF">
                    <a:gamma/>
                    <a:shade val="85882"/>
                    <a:invGamma/>
                  </a:srgbClr>
                </a:gs>
              </a:gsLst>
              <a:lin ang="0" scaled="1"/>
            </a:gradFill>
            <a:ln w="3175">
              <a:noFill/>
              <a:round/>
              <a:headEnd/>
              <a:tailEnd/>
            </a:ln>
            <a:effectLst/>
          </p:spPr>
          <p:txBody>
            <a:bodyPr/>
            <a:lstStyle/>
            <a:p>
              <a:endParaRPr lang="en-US"/>
            </a:p>
          </p:txBody>
        </p:sp>
        <p:sp>
          <p:nvSpPr>
            <p:cNvPr id="1647" name="Freeform 623"/>
            <p:cNvSpPr>
              <a:spLocks/>
            </p:cNvSpPr>
            <p:nvPr userDrawn="1"/>
          </p:nvSpPr>
          <p:spPr bwMode="hidden">
            <a:xfrm rot="-1220570">
              <a:off x="4408" y="1063"/>
              <a:ext cx="149" cy="1042"/>
            </a:xfrm>
            <a:custGeom>
              <a:avLst/>
              <a:gdLst/>
              <a:ahLst/>
              <a:cxnLst>
                <a:cxn ang="0">
                  <a:pos x="0" y="586"/>
                </a:cxn>
                <a:cxn ang="0">
                  <a:pos x="82" y="0"/>
                </a:cxn>
                <a:cxn ang="0">
                  <a:pos x="157" y="1359"/>
                </a:cxn>
                <a:cxn ang="0">
                  <a:pos x="1" y="1425"/>
                </a:cxn>
                <a:cxn ang="0">
                  <a:pos x="0" y="586"/>
                </a:cxn>
              </a:cxnLst>
              <a:rect l="0" t="0" r="r" b="b"/>
              <a:pathLst>
                <a:path w="208" h="1425">
                  <a:moveTo>
                    <a:pt x="0" y="586"/>
                  </a:moveTo>
                  <a:cubicBezTo>
                    <a:pt x="146" y="302"/>
                    <a:pt x="96" y="102"/>
                    <a:pt x="82" y="0"/>
                  </a:cubicBezTo>
                  <a:cubicBezTo>
                    <a:pt x="82" y="0"/>
                    <a:pt x="208" y="462"/>
                    <a:pt x="157" y="1359"/>
                  </a:cubicBezTo>
                  <a:cubicBezTo>
                    <a:pt x="75" y="1421"/>
                    <a:pt x="1" y="1425"/>
                    <a:pt x="1" y="1425"/>
                  </a:cubicBezTo>
                  <a:lnTo>
                    <a:pt x="0" y="586"/>
                  </a:lnTo>
                  <a:close/>
                </a:path>
              </a:pathLst>
            </a:custGeom>
            <a:gradFill rotWithShape="1">
              <a:gsLst>
                <a:gs pos="0">
                  <a:srgbClr val="FFFFFF">
                    <a:alpha val="0"/>
                  </a:srgbClr>
                </a:gs>
                <a:gs pos="100000">
                  <a:srgbClr val="FFFFFF">
                    <a:gamma/>
                    <a:shade val="72941"/>
                    <a:invGamma/>
                  </a:srgbClr>
                </a:gs>
              </a:gsLst>
              <a:lin ang="0" scaled="1"/>
            </a:gradFill>
            <a:ln w="3175">
              <a:noFill/>
              <a:round/>
              <a:headEnd/>
              <a:tailEnd/>
            </a:ln>
            <a:effectLst/>
          </p:spPr>
          <p:txBody>
            <a:bodyPr/>
            <a:lstStyle/>
            <a:p>
              <a:endParaRPr lang="en-US"/>
            </a:p>
          </p:txBody>
        </p:sp>
        <p:sp>
          <p:nvSpPr>
            <p:cNvPr id="1648" name="Freeform 624"/>
            <p:cNvSpPr>
              <a:spLocks/>
            </p:cNvSpPr>
            <p:nvPr userDrawn="1"/>
          </p:nvSpPr>
          <p:spPr bwMode="gray">
            <a:xfrm rot="-1220570">
              <a:off x="4119" y="1855"/>
              <a:ext cx="170" cy="311"/>
            </a:xfrm>
            <a:custGeom>
              <a:avLst/>
              <a:gdLst/>
              <a:ahLst/>
              <a:cxnLst>
                <a:cxn ang="0">
                  <a:pos x="2" y="143"/>
                </a:cxn>
                <a:cxn ang="0">
                  <a:pos x="237" y="0"/>
                </a:cxn>
                <a:cxn ang="0">
                  <a:pos x="234" y="425"/>
                </a:cxn>
                <a:cxn ang="0">
                  <a:pos x="0" y="276"/>
                </a:cxn>
                <a:cxn ang="0">
                  <a:pos x="2" y="143"/>
                </a:cxn>
              </a:cxnLst>
              <a:rect l="0" t="0" r="r" b="b"/>
              <a:pathLst>
                <a:path w="237" h="425">
                  <a:moveTo>
                    <a:pt x="2" y="143"/>
                  </a:moveTo>
                  <a:lnTo>
                    <a:pt x="237" y="0"/>
                  </a:lnTo>
                  <a:lnTo>
                    <a:pt x="234" y="425"/>
                  </a:lnTo>
                  <a:cubicBezTo>
                    <a:pt x="69" y="339"/>
                    <a:pt x="0" y="276"/>
                    <a:pt x="0" y="276"/>
                  </a:cubicBezTo>
                  <a:lnTo>
                    <a:pt x="2" y="143"/>
                  </a:lnTo>
                  <a:close/>
                </a:path>
              </a:pathLst>
            </a:custGeom>
            <a:gradFill rotWithShape="1">
              <a:gsLst>
                <a:gs pos="0">
                  <a:srgbClr val="FFFFFF">
                    <a:gamma/>
                    <a:shade val="79216"/>
                    <a:invGamma/>
                  </a:srgbClr>
                </a:gs>
                <a:gs pos="100000">
                  <a:srgbClr val="FFFFFF">
                    <a:alpha val="0"/>
                  </a:srgbClr>
                </a:gs>
              </a:gsLst>
              <a:lin ang="0" scaled="1"/>
            </a:gradFill>
            <a:ln w="3175">
              <a:noFill/>
              <a:round/>
              <a:headEnd/>
              <a:tailEnd/>
            </a:ln>
            <a:effectLst/>
          </p:spPr>
          <p:txBody>
            <a:bodyPr/>
            <a:lstStyle/>
            <a:p>
              <a:endParaRPr lang="en-US"/>
            </a:p>
          </p:txBody>
        </p:sp>
        <p:sp>
          <p:nvSpPr>
            <p:cNvPr id="1649" name="Freeform 625"/>
            <p:cNvSpPr>
              <a:spLocks/>
            </p:cNvSpPr>
            <p:nvPr userDrawn="1"/>
          </p:nvSpPr>
          <p:spPr bwMode="gray">
            <a:xfrm rot="-1220570">
              <a:off x="3914" y="1066"/>
              <a:ext cx="687" cy="862"/>
            </a:xfrm>
            <a:custGeom>
              <a:avLst/>
              <a:gdLst/>
              <a:ahLst/>
              <a:cxnLst>
                <a:cxn ang="0">
                  <a:pos x="678" y="0"/>
                </a:cxn>
                <a:cxn ang="0">
                  <a:pos x="0" y="1179"/>
                </a:cxn>
                <a:cxn ang="0">
                  <a:pos x="678" y="0"/>
                </a:cxn>
              </a:cxnLst>
              <a:rect l="0" t="0" r="r" b="b"/>
              <a:pathLst>
                <a:path w="956" h="1179">
                  <a:moveTo>
                    <a:pt x="678" y="0"/>
                  </a:moveTo>
                  <a:cubicBezTo>
                    <a:pt x="921" y="696"/>
                    <a:pt x="322" y="996"/>
                    <a:pt x="0" y="1179"/>
                  </a:cubicBezTo>
                  <a:cubicBezTo>
                    <a:pt x="0" y="1179"/>
                    <a:pt x="956" y="778"/>
                    <a:pt x="678" y="0"/>
                  </a:cubicBezTo>
                  <a:close/>
                </a:path>
              </a:pathLst>
            </a:custGeom>
            <a:solidFill>
              <a:srgbClr val="FFFFFF"/>
            </a:solidFill>
            <a:ln w="9525">
              <a:noFill/>
              <a:round/>
              <a:headEnd/>
              <a:tailEnd/>
            </a:ln>
            <a:effectLst/>
          </p:spPr>
          <p:txBody>
            <a:bodyPr/>
            <a:lstStyle/>
            <a:p>
              <a:endParaRPr lang="en-US"/>
            </a:p>
          </p:txBody>
        </p:sp>
        <p:sp>
          <p:nvSpPr>
            <p:cNvPr id="1650" name="Freeform 626"/>
            <p:cNvSpPr>
              <a:spLocks/>
            </p:cNvSpPr>
            <p:nvPr userDrawn="1"/>
          </p:nvSpPr>
          <p:spPr bwMode="gray">
            <a:xfrm rot="-1220570">
              <a:off x="4174" y="1983"/>
              <a:ext cx="532" cy="288"/>
            </a:xfrm>
            <a:custGeom>
              <a:avLst/>
              <a:gdLst/>
              <a:ahLst/>
              <a:cxnLst>
                <a:cxn ang="0">
                  <a:pos x="741" y="168"/>
                </a:cxn>
                <a:cxn ang="0">
                  <a:pos x="0" y="0"/>
                </a:cxn>
                <a:cxn ang="0">
                  <a:pos x="741" y="168"/>
                </a:cxn>
              </a:cxnLst>
              <a:rect l="0" t="0" r="r" b="b"/>
              <a:pathLst>
                <a:path w="741" h="393">
                  <a:moveTo>
                    <a:pt x="741" y="168"/>
                  </a:moveTo>
                  <a:cubicBezTo>
                    <a:pt x="480" y="393"/>
                    <a:pt x="0" y="0"/>
                    <a:pt x="0" y="0"/>
                  </a:cubicBezTo>
                  <a:cubicBezTo>
                    <a:pt x="516" y="387"/>
                    <a:pt x="741" y="168"/>
                    <a:pt x="741" y="168"/>
                  </a:cubicBezTo>
                  <a:close/>
                </a:path>
              </a:pathLst>
            </a:custGeom>
            <a:solidFill>
              <a:srgbClr val="FFFFFF"/>
            </a:solidFill>
            <a:ln w="3175">
              <a:noFill/>
              <a:round/>
              <a:headEnd/>
              <a:tailEnd/>
            </a:ln>
            <a:effectLst/>
          </p:spPr>
          <p:txBody>
            <a:bodyPr/>
            <a:lstStyle/>
            <a:p>
              <a:endParaRPr lang="en-US"/>
            </a:p>
          </p:txBody>
        </p:sp>
        <p:grpSp>
          <p:nvGrpSpPr>
            <p:cNvPr id="1651" name="Group 627"/>
            <p:cNvGrpSpPr>
              <a:grpSpLocks/>
            </p:cNvGrpSpPr>
            <p:nvPr userDrawn="1"/>
          </p:nvGrpSpPr>
          <p:grpSpPr bwMode="auto">
            <a:xfrm rot="-1220570">
              <a:off x="3911" y="1907"/>
              <a:ext cx="265" cy="285"/>
              <a:chOff x="595" y="1174"/>
              <a:chExt cx="454" cy="479"/>
            </a:xfrm>
          </p:grpSpPr>
          <p:pic>
            <p:nvPicPr>
              <p:cNvPr id="1652" name="Picture 628" descr="circuler_1"/>
              <p:cNvPicPr>
                <a:picLocks noChangeAspect="1" noChangeArrowheads="1"/>
              </p:cNvPicPr>
              <p:nvPr/>
            </p:nvPicPr>
            <p:blipFill>
              <a:blip r:embed="rId18" cstate="print"/>
              <a:srcRect/>
              <a:stretch>
                <a:fillRect/>
              </a:stretch>
            </p:blipFill>
            <p:spPr bwMode="gray">
              <a:xfrm>
                <a:off x="595" y="1174"/>
                <a:ext cx="454" cy="478"/>
              </a:xfrm>
              <a:prstGeom prst="rect">
                <a:avLst/>
              </a:prstGeom>
              <a:noFill/>
            </p:spPr>
          </p:pic>
          <p:sp>
            <p:nvSpPr>
              <p:cNvPr id="1653" name="Oval 629"/>
              <p:cNvSpPr>
                <a:spLocks noChangeArrowheads="1"/>
              </p:cNvSpPr>
              <p:nvPr/>
            </p:nvSpPr>
            <p:spPr bwMode="gray">
              <a:xfrm>
                <a:off x="595" y="1174"/>
                <a:ext cx="451" cy="479"/>
              </a:xfrm>
              <a:prstGeom prst="ellipse">
                <a:avLst/>
              </a:prstGeom>
              <a:solidFill>
                <a:schemeClr val="accent1">
                  <a:alpha val="80000"/>
                </a:schemeClr>
              </a:solidFill>
              <a:ln w="9525" algn="ctr">
                <a:noFill/>
                <a:round/>
                <a:headEnd/>
                <a:tailEnd/>
              </a:ln>
              <a:effectLst/>
            </p:spPr>
            <p:txBody>
              <a:bodyPr wrap="none" anchor="ctr"/>
              <a:lstStyle/>
              <a:p>
                <a:endParaRPr lang="en-US"/>
              </a:p>
            </p:txBody>
          </p:sp>
          <p:pic>
            <p:nvPicPr>
              <p:cNvPr id="1654" name="Picture 630" descr="Picture2"/>
              <p:cNvPicPr>
                <a:picLocks noChangeAspect="1" noChangeArrowheads="1"/>
              </p:cNvPicPr>
              <p:nvPr/>
            </p:nvPicPr>
            <p:blipFill>
              <a:blip r:embed="rId16" cstate="print"/>
              <a:srcRect/>
              <a:stretch>
                <a:fillRect/>
              </a:stretch>
            </p:blipFill>
            <p:spPr bwMode="gray">
              <a:xfrm>
                <a:off x="640" y="1179"/>
                <a:ext cx="359" cy="169"/>
              </a:xfrm>
              <a:prstGeom prst="rect">
                <a:avLst/>
              </a:prstGeom>
              <a:noFill/>
            </p:spPr>
          </p:pic>
        </p:grpSp>
        <p:sp>
          <p:nvSpPr>
            <p:cNvPr id="1655" name="Freeform 631"/>
            <p:cNvSpPr>
              <a:spLocks/>
            </p:cNvSpPr>
            <p:nvPr userDrawn="1"/>
          </p:nvSpPr>
          <p:spPr bwMode="hidden">
            <a:xfrm rot="14979430">
              <a:off x="2757" y="1725"/>
              <a:ext cx="441" cy="683"/>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1">
                    <a:gamma/>
                    <a:tint val="0"/>
                    <a:invGamma/>
                    <a:alpha val="50000"/>
                  </a:schemeClr>
                </a:gs>
                <a:gs pos="100000">
                  <a:schemeClr val="accent1">
                    <a:alpha val="0"/>
                  </a:schemeClr>
                </a:gs>
              </a:gsLst>
              <a:lin ang="5400000" scaled="1"/>
            </a:gradFill>
            <a:ln w="9525">
              <a:noFill/>
              <a:round/>
              <a:headEnd/>
              <a:tailEnd/>
            </a:ln>
            <a:effectLst/>
          </p:spPr>
          <p:txBody>
            <a:bodyPr/>
            <a:lstStyle/>
            <a:p>
              <a:endParaRPr lang="en-US"/>
            </a:p>
          </p:txBody>
        </p:sp>
        <p:sp>
          <p:nvSpPr>
            <p:cNvPr id="1656" name="Freeform 632"/>
            <p:cNvSpPr>
              <a:spLocks/>
            </p:cNvSpPr>
            <p:nvPr userDrawn="1"/>
          </p:nvSpPr>
          <p:spPr bwMode="hidden">
            <a:xfrm rot="31179430">
              <a:off x="3844" y="2768"/>
              <a:ext cx="434" cy="696"/>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1">
                    <a:gamma/>
                    <a:tint val="0"/>
                    <a:invGamma/>
                    <a:alpha val="50000"/>
                  </a:schemeClr>
                </a:gs>
                <a:gs pos="100000">
                  <a:schemeClr val="accent1">
                    <a:alpha val="0"/>
                  </a:schemeClr>
                </a:gs>
              </a:gsLst>
              <a:lin ang="5400000" scaled="1"/>
            </a:gradFill>
            <a:ln w="9525">
              <a:noFill/>
              <a:round/>
              <a:headEnd/>
              <a:tailEnd/>
            </a:ln>
            <a:effectLst/>
          </p:spPr>
          <p:txBody>
            <a:bodyPr/>
            <a:lstStyle/>
            <a:p>
              <a:endParaRPr lang="en-US"/>
            </a:p>
          </p:txBody>
        </p:sp>
        <p:sp>
          <p:nvSpPr>
            <p:cNvPr id="1657" name="Freeform 633"/>
            <p:cNvSpPr>
              <a:spLocks/>
            </p:cNvSpPr>
            <p:nvPr userDrawn="1"/>
          </p:nvSpPr>
          <p:spPr bwMode="hidden">
            <a:xfrm rot="25779430">
              <a:off x="4878" y="1731"/>
              <a:ext cx="441" cy="683"/>
            </a:xfrm>
            <a:custGeom>
              <a:avLst/>
              <a:gdLst/>
              <a:ahLst/>
              <a:cxnLst>
                <a:cxn ang="0">
                  <a:pos x="144" y="0"/>
                </a:cxn>
                <a:cxn ang="0">
                  <a:pos x="0" y="951"/>
                </a:cxn>
                <a:cxn ang="0">
                  <a:pos x="602" y="914"/>
                </a:cxn>
                <a:cxn ang="0">
                  <a:pos x="144" y="0"/>
                </a:cxn>
              </a:cxnLst>
              <a:rect l="0" t="0" r="r" b="b"/>
              <a:pathLst>
                <a:path w="603" h="951">
                  <a:moveTo>
                    <a:pt x="144" y="0"/>
                  </a:moveTo>
                  <a:cubicBezTo>
                    <a:pt x="72" y="475"/>
                    <a:pt x="0" y="951"/>
                    <a:pt x="0" y="951"/>
                  </a:cubicBezTo>
                  <a:cubicBezTo>
                    <a:pt x="0" y="951"/>
                    <a:pt x="301" y="932"/>
                    <a:pt x="602" y="914"/>
                  </a:cubicBezTo>
                  <a:cubicBezTo>
                    <a:pt x="603" y="489"/>
                    <a:pt x="144" y="0"/>
                    <a:pt x="144" y="0"/>
                  </a:cubicBezTo>
                  <a:close/>
                </a:path>
              </a:pathLst>
            </a:custGeom>
            <a:gradFill rotWithShape="1">
              <a:gsLst>
                <a:gs pos="0">
                  <a:schemeClr val="accent1">
                    <a:gamma/>
                    <a:tint val="0"/>
                    <a:invGamma/>
                    <a:alpha val="50000"/>
                  </a:schemeClr>
                </a:gs>
                <a:gs pos="100000">
                  <a:schemeClr val="accent1">
                    <a:alpha val="0"/>
                  </a:schemeClr>
                </a:gs>
              </a:gsLst>
              <a:lin ang="5400000" scaled="1"/>
            </a:gradFill>
            <a:ln w="9525">
              <a:noFill/>
              <a:round/>
              <a:headEnd/>
              <a:tailEnd/>
            </a:ln>
            <a:effec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525"/>
                                        </p:tgtEl>
                                        <p:attrNameLst>
                                          <p:attrName>style.visibility</p:attrName>
                                        </p:attrNameLst>
                                      </p:cBhvr>
                                      <p:to>
                                        <p:strVal val="visible"/>
                                      </p:to>
                                    </p:set>
                                    <p:animEffect transition="in" filter="wipe(left)">
                                      <p:cBhvr>
                                        <p:cTn id="7" dur="1000"/>
                                        <p:tgtEl>
                                          <p:spTgt spid="1525"/>
                                        </p:tgtEl>
                                      </p:cBhvr>
                                    </p:animEffect>
                                  </p:childTnLst>
                                </p:cTn>
                              </p:par>
                              <p:par>
                                <p:cTn id="8" presetID="8" presetClass="emph" presetSubtype="0" fill="hold" nodeType="withEffect">
                                  <p:stCondLst>
                                    <p:cond delay="0"/>
                                  </p:stCondLst>
                                  <p:childTnLst>
                                    <p:animRot by="7200000">
                                      <p:cBhvr>
                                        <p:cTn id="9" dur="1500" fill="hold"/>
                                        <p:tgtEl>
                                          <p:spTgt spid="16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 grpId="0"/>
    </p:bldLst>
  </p:timing>
  <p:txStyles>
    <p:titleStyle>
      <a:lvl1pPr algn="l" rtl="0" eaLnBrk="1" fontAlgn="base" hangingPunct="1">
        <a:spcBef>
          <a:spcPct val="0"/>
        </a:spcBef>
        <a:spcAft>
          <a:spcPct val="0"/>
        </a:spcAft>
        <a:defRPr sz="3800" b="1">
          <a:solidFill>
            <a:schemeClr val="tx2"/>
          </a:solidFill>
          <a:latin typeface="+mj-lt"/>
          <a:ea typeface="+mj-ea"/>
          <a:cs typeface="+mj-cs"/>
        </a:defRPr>
      </a:lvl1pPr>
      <a:lvl2pPr algn="l" rtl="0" eaLnBrk="1" fontAlgn="base" hangingPunct="1">
        <a:spcBef>
          <a:spcPct val="0"/>
        </a:spcBef>
        <a:spcAft>
          <a:spcPct val="0"/>
        </a:spcAft>
        <a:defRPr sz="3800" b="1">
          <a:solidFill>
            <a:schemeClr val="tx2"/>
          </a:solidFill>
          <a:latin typeface="Times New Roman" pitchFamily="18" charset="0"/>
        </a:defRPr>
      </a:lvl2pPr>
      <a:lvl3pPr algn="l" rtl="0" eaLnBrk="1" fontAlgn="base" hangingPunct="1">
        <a:spcBef>
          <a:spcPct val="0"/>
        </a:spcBef>
        <a:spcAft>
          <a:spcPct val="0"/>
        </a:spcAft>
        <a:defRPr sz="3800" b="1">
          <a:solidFill>
            <a:schemeClr val="tx2"/>
          </a:solidFill>
          <a:latin typeface="Times New Roman" pitchFamily="18" charset="0"/>
        </a:defRPr>
      </a:lvl3pPr>
      <a:lvl4pPr algn="l" rtl="0" eaLnBrk="1" fontAlgn="base" hangingPunct="1">
        <a:spcBef>
          <a:spcPct val="0"/>
        </a:spcBef>
        <a:spcAft>
          <a:spcPct val="0"/>
        </a:spcAft>
        <a:defRPr sz="3800" b="1">
          <a:solidFill>
            <a:schemeClr val="tx2"/>
          </a:solidFill>
          <a:latin typeface="Times New Roman" pitchFamily="18" charset="0"/>
        </a:defRPr>
      </a:lvl4pPr>
      <a:lvl5pPr algn="l" rtl="0" eaLnBrk="1" fontAlgn="base" hangingPunct="1">
        <a:spcBef>
          <a:spcPct val="0"/>
        </a:spcBef>
        <a:spcAft>
          <a:spcPct val="0"/>
        </a:spcAft>
        <a:defRPr sz="3800" b="1">
          <a:solidFill>
            <a:schemeClr val="tx2"/>
          </a:solidFill>
          <a:latin typeface="Times New Roman" pitchFamily="18" charset="0"/>
        </a:defRPr>
      </a:lvl5pPr>
      <a:lvl6pPr marL="457200" algn="l" rtl="0" eaLnBrk="1" fontAlgn="base" hangingPunct="1">
        <a:spcBef>
          <a:spcPct val="0"/>
        </a:spcBef>
        <a:spcAft>
          <a:spcPct val="0"/>
        </a:spcAft>
        <a:defRPr sz="3800" b="1">
          <a:solidFill>
            <a:schemeClr val="tx2"/>
          </a:solidFill>
          <a:latin typeface="Times New Roman" pitchFamily="18" charset="0"/>
        </a:defRPr>
      </a:lvl6pPr>
      <a:lvl7pPr marL="914400" algn="l" rtl="0" eaLnBrk="1" fontAlgn="base" hangingPunct="1">
        <a:spcBef>
          <a:spcPct val="0"/>
        </a:spcBef>
        <a:spcAft>
          <a:spcPct val="0"/>
        </a:spcAft>
        <a:defRPr sz="3800" b="1">
          <a:solidFill>
            <a:schemeClr val="tx2"/>
          </a:solidFill>
          <a:latin typeface="Times New Roman" pitchFamily="18" charset="0"/>
        </a:defRPr>
      </a:lvl7pPr>
      <a:lvl8pPr marL="1371600" algn="l" rtl="0" eaLnBrk="1" fontAlgn="base" hangingPunct="1">
        <a:spcBef>
          <a:spcPct val="0"/>
        </a:spcBef>
        <a:spcAft>
          <a:spcPct val="0"/>
        </a:spcAft>
        <a:defRPr sz="3800" b="1">
          <a:solidFill>
            <a:schemeClr val="tx2"/>
          </a:solidFill>
          <a:latin typeface="Times New Roman" pitchFamily="18" charset="0"/>
        </a:defRPr>
      </a:lvl8pPr>
      <a:lvl9pPr marL="1828800" algn="l" rtl="0" eaLnBrk="1" fontAlgn="base" hangingPunct="1">
        <a:spcBef>
          <a:spcPct val="0"/>
        </a:spcBef>
        <a:spcAft>
          <a:spcPct val="0"/>
        </a:spcAft>
        <a:defRPr sz="38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66800" y="609600"/>
            <a:ext cx="7543800" cy="5105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smtClean="0">
                <a:solidFill>
                  <a:srgbClr val="FF0000"/>
                </a:solidFill>
                <a:latin typeface="+mj-lt"/>
              </a:rPr>
              <a:t>Chương</a:t>
            </a:r>
            <a:r>
              <a:rPr lang="en-US" sz="3600" b="1" dirty="0" smtClean="0">
                <a:solidFill>
                  <a:srgbClr val="FF0000"/>
                </a:solidFill>
                <a:latin typeface="+mj-lt"/>
              </a:rPr>
              <a:t> V</a:t>
            </a:r>
          </a:p>
          <a:p>
            <a:pPr algn="ctr"/>
            <a:r>
              <a:rPr lang="en-US" sz="3600" b="1" dirty="0" err="1" smtClean="0">
                <a:solidFill>
                  <a:srgbClr val="FF0000"/>
                </a:solidFill>
                <a:latin typeface="+mj-lt"/>
              </a:rPr>
              <a:t>Nghị</a:t>
            </a:r>
            <a:r>
              <a:rPr lang="en-US" sz="3600" b="1" dirty="0" smtClean="0">
                <a:solidFill>
                  <a:srgbClr val="FF0000"/>
                </a:solidFill>
                <a:latin typeface="+mj-lt"/>
              </a:rPr>
              <a:t> </a:t>
            </a:r>
            <a:r>
              <a:rPr lang="en-US" sz="3600" b="1" dirty="0" err="1" smtClean="0">
                <a:solidFill>
                  <a:srgbClr val="FF0000"/>
                </a:solidFill>
                <a:latin typeface="+mj-lt"/>
              </a:rPr>
              <a:t>định</a:t>
            </a:r>
            <a:r>
              <a:rPr lang="en-US" sz="3600" b="1" dirty="0" smtClean="0">
                <a:solidFill>
                  <a:srgbClr val="FF0000"/>
                </a:solidFill>
                <a:latin typeface="+mj-lt"/>
              </a:rPr>
              <a:t> 145/2020/NĐ-CP</a:t>
            </a:r>
          </a:p>
          <a:p>
            <a:pPr algn="ctr"/>
            <a:endParaRPr lang="en-US" sz="1600" b="1" dirty="0" smtClean="0">
              <a:solidFill>
                <a:srgbClr val="0000FF"/>
              </a:solidFill>
              <a:latin typeface="+mj-lt"/>
            </a:endParaRPr>
          </a:p>
          <a:p>
            <a:pPr algn="ctr"/>
            <a:r>
              <a:rPr lang="vi-VN" sz="3600" b="1" dirty="0" smtClean="0">
                <a:solidFill>
                  <a:srgbClr val="0A12B6"/>
                </a:solidFill>
                <a:latin typeface="+mj-lt"/>
              </a:rPr>
              <a:t>T</a:t>
            </a:r>
            <a:r>
              <a:rPr lang="en-US" sz="3600" b="1" dirty="0" smtClean="0">
                <a:solidFill>
                  <a:srgbClr val="0A12B6"/>
                </a:solidFill>
                <a:latin typeface="+mj-lt"/>
              </a:rPr>
              <a:t>ổ </a:t>
            </a:r>
            <a:r>
              <a:rPr lang="en-US" sz="3600" b="1" dirty="0" err="1" smtClean="0">
                <a:solidFill>
                  <a:srgbClr val="0A12B6"/>
                </a:solidFill>
                <a:latin typeface="+mj-lt"/>
              </a:rPr>
              <a:t>chức</a:t>
            </a:r>
            <a:r>
              <a:rPr lang="en-US" sz="3600" b="1" dirty="0" smtClean="0">
                <a:solidFill>
                  <a:srgbClr val="0A12B6"/>
                </a:solidFill>
                <a:latin typeface="+mj-lt"/>
              </a:rPr>
              <a:t> </a:t>
            </a:r>
            <a:r>
              <a:rPr lang="en-US" sz="3600" b="1" dirty="0" err="1" smtClean="0">
                <a:solidFill>
                  <a:srgbClr val="0A12B6"/>
                </a:solidFill>
                <a:latin typeface="+mj-lt"/>
              </a:rPr>
              <a:t>đối</a:t>
            </a:r>
            <a:r>
              <a:rPr lang="en-US" sz="3600" b="1" dirty="0" smtClean="0">
                <a:solidFill>
                  <a:srgbClr val="0A12B6"/>
                </a:solidFill>
                <a:latin typeface="+mj-lt"/>
              </a:rPr>
              <a:t> </a:t>
            </a:r>
            <a:r>
              <a:rPr lang="en-US" sz="3600" b="1" dirty="0" err="1" smtClean="0">
                <a:solidFill>
                  <a:srgbClr val="0A12B6"/>
                </a:solidFill>
                <a:latin typeface="+mj-lt"/>
              </a:rPr>
              <a:t>thoại</a:t>
            </a:r>
            <a:r>
              <a:rPr lang="en-US" sz="3600" b="1" dirty="0" smtClean="0">
                <a:solidFill>
                  <a:srgbClr val="0A12B6"/>
                </a:solidFill>
                <a:latin typeface="+mj-lt"/>
              </a:rPr>
              <a:t> </a:t>
            </a:r>
            <a:endParaRPr lang="en-US" sz="3600" b="1" dirty="0" smtClean="0">
              <a:solidFill>
                <a:srgbClr val="0A12B6"/>
              </a:solidFill>
              <a:latin typeface="+mj-lt"/>
            </a:endParaRPr>
          </a:p>
          <a:p>
            <a:pPr algn="ctr"/>
            <a:r>
              <a:rPr lang="en-US" sz="3600" b="1" dirty="0" err="1" smtClean="0">
                <a:solidFill>
                  <a:srgbClr val="0A12B6"/>
                </a:solidFill>
                <a:latin typeface="+mj-lt"/>
              </a:rPr>
              <a:t>và</a:t>
            </a:r>
            <a:r>
              <a:rPr lang="en-US" sz="3600" b="1" dirty="0" smtClean="0">
                <a:solidFill>
                  <a:srgbClr val="0A12B6"/>
                </a:solidFill>
                <a:latin typeface="+mj-lt"/>
              </a:rPr>
              <a:t> </a:t>
            </a:r>
            <a:r>
              <a:rPr lang="en-US" sz="3600" b="1" dirty="0" err="1" smtClean="0">
                <a:solidFill>
                  <a:srgbClr val="0A12B6"/>
                </a:solidFill>
                <a:latin typeface="+mj-lt"/>
              </a:rPr>
              <a:t>thực</a:t>
            </a:r>
            <a:r>
              <a:rPr lang="en-US" sz="3600" b="1" dirty="0" smtClean="0">
                <a:solidFill>
                  <a:srgbClr val="0A12B6"/>
                </a:solidFill>
                <a:latin typeface="+mj-lt"/>
              </a:rPr>
              <a:t> </a:t>
            </a:r>
            <a:r>
              <a:rPr lang="en-US" sz="3600" b="1" dirty="0" err="1" smtClean="0">
                <a:solidFill>
                  <a:srgbClr val="0A12B6"/>
                </a:solidFill>
                <a:latin typeface="+mj-lt"/>
              </a:rPr>
              <a:t>hiện</a:t>
            </a:r>
            <a:r>
              <a:rPr lang="en-US" sz="3600" b="1" dirty="0" smtClean="0">
                <a:solidFill>
                  <a:srgbClr val="0A12B6"/>
                </a:solidFill>
                <a:latin typeface="+mj-lt"/>
              </a:rPr>
              <a:t> </a:t>
            </a:r>
            <a:r>
              <a:rPr lang="en-US" sz="3600" b="1" dirty="0" err="1" smtClean="0">
                <a:solidFill>
                  <a:srgbClr val="0A12B6"/>
                </a:solidFill>
                <a:latin typeface="+mj-lt"/>
              </a:rPr>
              <a:t>Quy</a:t>
            </a:r>
            <a:r>
              <a:rPr lang="en-US" sz="3600" b="1" dirty="0" smtClean="0">
                <a:solidFill>
                  <a:srgbClr val="0A12B6"/>
                </a:solidFill>
                <a:latin typeface="+mj-lt"/>
              </a:rPr>
              <a:t> </a:t>
            </a:r>
            <a:r>
              <a:rPr lang="en-US" sz="3600" b="1" dirty="0" err="1" smtClean="0">
                <a:solidFill>
                  <a:srgbClr val="0A12B6"/>
                </a:solidFill>
                <a:latin typeface="+mj-lt"/>
              </a:rPr>
              <a:t>chế</a:t>
            </a:r>
            <a:r>
              <a:rPr lang="en-US" sz="3600" b="1" dirty="0" smtClean="0">
                <a:solidFill>
                  <a:srgbClr val="0A12B6"/>
                </a:solidFill>
                <a:latin typeface="+mj-lt"/>
              </a:rPr>
              <a:t> </a:t>
            </a:r>
            <a:r>
              <a:rPr lang="en-US" sz="3600" b="1" dirty="0" err="1" smtClean="0">
                <a:solidFill>
                  <a:srgbClr val="0A12B6"/>
                </a:solidFill>
                <a:latin typeface="+mj-lt"/>
              </a:rPr>
              <a:t>dân</a:t>
            </a:r>
            <a:r>
              <a:rPr lang="en-US" sz="3600" b="1" dirty="0" smtClean="0">
                <a:solidFill>
                  <a:srgbClr val="0A12B6"/>
                </a:solidFill>
                <a:latin typeface="+mj-lt"/>
              </a:rPr>
              <a:t> </a:t>
            </a:r>
            <a:r>
              <a:rPr lang="en-US" sz="3600" b="1" dirty="0" err="1" smtClean="0">
                <a:solidFill>
                  <a:srgbClr val="0A12B6"/>
                </a:solidFill>
                <a:latin typeface="+mj-lt"/>
              </a:rPr>
              <a:t>chủ</a:t>
            </a:r>
            <a:r>
              <a:rPr lang="en-US" sz="3600" b="1" dirty="0" smtClean="0">
                <a:solidFill>
                  <a:srgbClr val="0A12B6"/>
                </a:solidFill>
                <a:latin typeface="+mj-lt"/>
              </a:rPr>
              <a:t> ở </a:t>
            </a:r>
            <a:r>
              <a:rPr lang="en-US" sz="3600" b="1" dirty="0" err="1" smtClean="0">
                <a:solidFill>
                  <a:srgbClr val="0A12B6"/>
                </a:solidFill>
                <a:latin typeface="+mj-lt"/>
              </a:rPr>
              <a:t>cơ</a:t>
            </a:r>
            <a:r>
              <a:rPr lang="en-US" sz="3600" b="1" dirty="0" smtClean="0">
                <a:solidFill>
                  <a:srgbClr val="0A12B6"/>
                </a:solidFill>
                <a:latin typeface="+mj-lt"/>
              </a:rPr>
              <a:t> </a:t>
            </a:r>
            <a:r>
              <a:rPr lang="en-US" sz="3600" b="1" dirty="0" err="1" smtClean="0">
                <a:solidFill>
                  <a:srgbClr val="0A12B6"/>
                </a:solidFill>
                <a:latin typeface="+mj-lt"/>
              </a:rPr>
              <a:t>sở</a:t>
            </a:r>
            <a:endParaRPr lang="en-US" sz="3600" b="1" dirty="0" smtClean="0">
              <a:solidFill>
                <a:srgbClr val="0A12B6"/>
              </a:solidFill>
              <a:latin typeface="+mj-lt"/>
            </a:endParaRPr>
          </a:p>
          <a:p>
            <a:pPr algn="ctr"/>
            <a:r>
              <a:rPr lang="en-US" sz="3600" b="1" dirty="0" smtClean="0">
                <a:solidFill>
                  <a:srgbClr val="0A12B6"/>
                </a:solidFill>
                <a:latin typeface="+mj-lt"/>
              </a:rPr>
              <a:t> </a:t>
            </a:r>
            <a:r>
              <a:rPr lang="en-US" sz="3600" b="1" dirty="0" err="1" smtClean="0">
                <a:solidFill>
                  <a:srgbClr val="0A12B6"/>
                </a:solidFill>
                <a:latin typeface="+mj-lt"/>
              </a:rPr>
              <a:t>tại</a:t>
            </a:r>
            <a:r>
              <a:rPr lang="en-US" sz="3600" b="1" dirty="0" smtClean="0">
                <a:solidFill>
                  <a:srgbClr val="0A12B6"/>
                </a:solidFill>
                <a:latin typeface="+mj-lt"/>
              </a:rPr>
              <a:t> </a:t>
            </a:r>
            <a:r>
              <a:rPr lang="en-US" sz="3600" b="1" dirty="0" err="1" smtClean="0">
                <a:solidFill>
                  <a:srgbClr val="0A12B6"/>
                </a:solidFill>
                <a:latin typeface="+mj-lt"/>
              </a:rPr>
              <a:t>nơi</a:t>
            </a:r>
            <a:r>
              <a:rPr lang="en-US" sz="3600" b="1" dirty="0" smtClean="0">
                <a:solidFill>
                  <a:srgbClr val="0A12B6"/>
                </a:solidFill>
                <a:latin typeface="+mj-lt"/>
              </a:rPr>
              <a:t> </a:t>
            </a:r>
            <a:r>
              <a:rPr lang="en-US" sz="3600" b="1" dirty="0" err="1" smtClean="0">
                <a:solidFill>
                  <a:srgbClr val="0A12B6"/>
                </a:solidFill>
                <a:latin typeface="+mj-lt"/>
              </a:rPr>
              <a:t>làm</a:t>
            </a:r>
            <a:r>
              <a:rPr lang="en-US" sz="3600" b="1" dirty="0" smtClean="0">
                <a:solidFill>
                  <a:srgbClr val="0A12B6"/>
                </a:solidFill>
                <a:latin typeface="+mj-lt"/>
              </a:rPr>
              <a:t> </a:t>
            </a:r>
            <a:r>
              <a:rPr lang="en-US" sz="3600" b="1" dirty="0" err="1" smtClean="0">
                <a:solidFill>
                  <a:srgbClr val="0A12B6"/>
                </a:solidFill>
                <a:latin typeface="+mj-lt"/>
              </a:rPr>
              <a:t>việc</a:t>
            </a:r>
            <a:endParaRPr lang="en-US" sz="3600" b="1" dirty="0" smtClean="0">
              <a:solidFill>
                <a:srgbClr val="0A12B6"/>
              </a:solidFill>
              <a:latin typeface="+mj-lt"/>
            </a:endParaRPr>
          </a:p>
          <a:p>
            <a:pPr algn="ctr"/>
            <a:endParaRPr lang="en-US" sz="2800" b="1" dirty="0" smtClean="0">
              <a:solidFill>
                <a:srgbClr val="0A12B6"/>
              </a:solidFill>
              <a:latin typeface="+mj-lt"/>
            </a:endParaRPr>
          </a:p>
          <a:p>
            <a:pPr algn="ctr"/>
            <a:endParaRPr lang="en-US" sz="2800" b="1" dirty="0">
              <a:solidFill>
                <a:srgbClr val="0A12B6"/>
              </a:solidFill>
              <a:latin typeface="+mj-lt"/>
            </a:endParaRPr>
          </a:p>
          <a:p>
            <a:pPr algn="ctr"/>
            <a:endParaRPr lang="en-US" sz="2800" b="1" dirty="0">
              <a:solidFill>
                <a:srgbClr val="0A12B6"/>
              </a:solidFill>
              <a:latin typeface="+mj-lt"/>
            </a:endParaRPr>
          </a:p>
        </p:txBody>
      </p:sp>
    </p:spTree>
    <p:extLst>
      <p:ext uri="{BB962C8B-B14F-4D97-AF65-F5344CB8AC3E}">
        <p14:creationId xmlns:p14="http://schemas.microsoft.com/office/powerpoint/2010/main" val="670754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6324600" cy="946150"/>
          </a:xfrm>
        </p:spPr>
        <p:txBody>
          <a:bodyPr/>
          <a:lstStyle/>
          <a:p>
            <a:pPr algn="ctr"/>
            <a:r>
              <a:rPr lang="en-US" smtClean="0">
                <a:solidFill>
                  <a:srgbClr val="FF0000"/>
                </a:solidFill>
              </a:rPr>
              <a:t>Khái niệm</a:t>
            </a:r>
            <a:endParaRPr lang="en-US">
              <a:solidFill>
                <a:srgbClr val="FF0000"/>
              </a:solidFill>
            </a:endParaRPr>
          </a:p>
        </p:txBody>
      </p:sp>
      <p:sp>
        <p:nvSpPr>
          <p:cNvPr id="3" name="Content Placeholder 2"/>
          <p:cNvSpPr>
            <a:spLocks noGrp="1"/>
          </p:cNvSpPr>
          <p:nvPr>
            <p:ph idx="1"/>
          </p:nvPr>
        </p:nvSpPr>
        <p:spPr>
          <a:xfrm>
            <a:off x="533400" y="1295400"/>
            <a:ext cx="8305800" cy="4953000"/>
          </a:xfrm>
        </p:spPr>
        <p:txBody>
          <a:bodyPr/>
          <a:lstStyle/>
          <a:p>
            <a:pPr marL="0" indent="444500" algn="just">
              <a:buNone/>
            </a:pPr>
            <a:r>
              <a:rPr lang="vi-VN" sz="3600" b="1" dirty="0">
                <a:latin typeface="+mj-lt"/>
              </a:rPr>
              <a:t>Quy chế dân chủ </a:t>
            </a:r>
            <a:r>
              <a:rPr lang="en-US" sz="3600" b="1" dirty="0" smtClean="0">
                <a:latin typeface="+mj-lt"/>
              </a:rPr>
              <a:t>ở </a:t>
            </a:r>
            <a:r>
              <a:rPr lang="en-US" sz="3600" b="1" dirty="0" err="1" smtClean="0">
                <a:latin typeface="+mj-lt"/>
              </a:rPr>
              <a:t>cơ</a:t>
            </a:r>
            <a:r>
              <a:rPr lang="en-US" sz="3600" b="1" dirty="0" smtClean="0">
                <a:latin typeface="+mj-lt"/>
              </a:rPr>
              <a:t> </a:t>
            </a:r>
            <a:r>
              <a:rPr lang="en-US" sz="3600" b="1" dirty="0" err="1" smtClean="0">
                <a:latin typeface="+mj-lt"/>
              </a:rPr>
              <a:t>sở</a:t>
            </a:r>
            <a:r>
              <a:rPr lang="en-US" sz="3600" b="1" dirty="0" smtClean="0">
                <a:latin typeface="+mj-lt"/>
              </a:rPr>
              <a:t> </a:t>
            </a:r>
            <a:r>
              <a:rPr lang="vi-VN" sz="3600" b="1" dirty="0" smtClean="0">
                <a:latin typeface="+mj-lt"/>
              </a:rPr>
              <a:t>tại </a:t>
            </a:r>
            <a:r>
              <a:rPr lang="vi-VN" sz="3600" b="1" dirty="0">
                <a:latin typeface="+mj-lt"/>
              </a:rPr>
              <a:t>nơi làm </a:t>
            </a:r>
            <a:r>
              <a:rPr lang="vi-VN" sz="3600" b="1" dirty="0" smtClean="0">
                <a:latin typeface="+mj-lt"/>
              </a:rPr>
              <a:t>việc</a:t>
            </a:r>
            <a:r>
              <a:rPr lang="en-US" sz="3600" b="1" dirty="0" smtClean="0">
                <a:latin typeface="+mj-lt"/>
              </a:rPr>
              <a:t> </a:t>
            </a:r>
            <a:r>
              <a:rPr lang="en-US" sz="3600" dirty="0" smtClean="0">
                <a:latin typeface="+mj-lt"/>
              </a:rPr>
              <a:t>(QCDC)</a:t>
            </a:r>
            <a:r>
              <a:rPr lang="vi-VN" sz="3600" dirty="0" smtClean="0">
                <a:latin typeface="+mj-lt"/>
              </a:rPr>
              <a:t> là </a:t>
            </a:r>
            <a:r>
              <a:rPr lang="vi-VN" sz="3600" dirty="0">
                <a:latin typeface="+mj-lt"/>
              </a:rPr>
              <a:t>những quy định về quyền, trách nhiệm của người lao </a:t>
            </a:r>
            <a:r>
              <a:rPr lang="vi-VN" sz="3600" dirty="0" smtClean="0">
                <a:latin typeface="+mj-lt"/>
              </a:rPr>
              <a:t>động</a:t>
            </a:r>
            <a:r>
              <a:rPr lang="en-US" sz="3600" dirty="0" smtClean="0">
                <a:latin typeface="+mj-lt"/>
              </a:rPr>
              <a:t>, </a:t>
            </a:r>
            <a:r>
              <a:rPr lang="vi-VN" sz="3600" dirty="0" smtClean="0">
                <a:latin typeface="+mj-lt"/>
              </a:rPr>
              <a:t>người </a:t>
            </a:r>
            <a:r>
              <a:rPr lang="vi-VN" sz="3600" dirty="0">
                <a:latin typeface="+mj-lt"/>
              </a:rPr>
              <a:t>sử dụng lao động, </a:t>
            </a:r>
            <a:r>
              <a:rPr lang="en-US" sz="3600" dirty="0" err="1" smtClean="0">
                <a:latin typeface="+mj-lt"/>
              </a:rPr>
              <a:t>tổ</a:t>
            </a:r>
            <a:r>
              <a:rPr lang="en-US" sz="3600" dirty="0" smtClean="0">
                <a:latin typeface="+mj-lt"/>
              </a:rPr>
              <a:t> </a:t>
            </a:r>
            <a:r>
              <a:rPr lang="en-US" sz="3600" dirty="0" err="1" smtClean="0">
                <a:latin typeface="+mj-lt"/>
              </a:rPr>
              <a:t>chức</a:t>
            </a:r>
            <a:r>
              <a:rPr lang="en-US" sz="3600" dirty="0" smtClean="0">
                <a:latin typeface="+mj-lt"/>
              </a:rPr>
              <a:t> </a:t>
            </a:r>
            <a:r>
              <a:rPr lang="en-US" sz="3600" dirty="0" err="1" smtClean="0">
                <a:latin typeface="+mj-lt"/>
              </a:rPr>
              <a:t>đại</a:t>
            </a:r>
            <a:r>
              <a:rPr lang="en-US" sz="3600" dirty="0" smtClean="0">
                <a:latin typeface="+mj-lt"/>
              </a:rPr>
              <a:t> </a:t>
            </a:r>
            <a:r>
              <a:rPr lang="en-US" sz="3600" dirty="0" err="1" smtClean="0">
                <a:latin typeface="+mj-lt"/>
              </a:rPr>
              <a:t>diện</a:t>
            </a:r>
            <a:r>
              <a:rPr lang="en-US" sz="3600" dirty="0" smtClean="0">
                <a:latin typeface="+mj-lt"/>
              </a:rPr>
              <a:t> </a:t>
            </a:r>
            <a:r>
              <a:rPr lang="en-US" sz="3600" dirty="0" err="1" smtClean="0">
                <a:latin typeface="+mj-lt"/>
              </a:rPr>
              <a:t>người</a:t>
            </a:r>
            <a:r>
              <a:rPr lang="en-US" sz="3600" dirty="0" smtClean="0">
                <a:latin typeface="+mj-lt"/>
              </a:rPr>
              <a:t> </a:t>
            </a:r>
            <a:r>
              <a:rPr lang="en-US" sz="3600" dirty="0" err="1" smtClean="0">
                <a:latin typeface="+mj-lt"/>
              </a:rPr>
              <a:t>lao</a:t>
            </a:r>
            <a:r>
              <a:rPr lang="en-US" sz="3600" dirty="0" smtClean="0">
                <a:latin typeface="+mj-lt"/>
              </a:rPr>
              <a:t> </a:t>
            </a:r>
            <a:r>
              <a:rPr lang="en-US" sz="3600" dirty="0" err="1" smtClean="0">
                <a:latin typeface="+mj-lt"/>
              </a:rPr>
              <a:t>động</a:t>
            </a:r>
            <a:r>
              <a:rPr lang="vi-VN" sz="3600" dirty="0" smtClean="0">
                <a:latin typeface="+mj-lt"/>
              </a:rPr>
              <a:t> đối </a:t>
            </a:r>
            <a:r>
              <a:rPr lang="vi-VN" sz="3600" dirty="0">
                <a:latin typeface="+mj-lt"/>
              </a:rPr>
              <a:t>với </a:t>
            </a:r>
            <a:r>
              <a:rPr lang="vi-VN" sz="3600" b="1" dirty="0">
                <a:latin typeface="+mj-lt"/>
              </a:rPr>
              <a:t>những nội dung người lao động được biết, được tham gia ý kiến, được quyết định và được kiểm tra, giám sát tại doanh nghiệp</a:t>
            </a:r>
            <a:r>
              <a:rPr lang="vi-VN" sz="3600" dirty="0">
                <a:latin typeface="+mj-lt"/>
              </a:rPr>
              <a:t>.</a:t>
            </a:r>
            <a:endParaRPr lang="en-US" sz="3600" dirty="0">
              <a:latin typeface="+mj-lt"/>
            </a:endParaRPr>
          </a:p>
        </p:txBody>
      </p:sp>
    </p:spTree>
    <p:extLst>
      <p:ext uri="{BB962C8B-B14F-4D97-AF65-F5344CB8AC3E}">
        <p14:creationId xmlns:p14="http://schemas.microsoft.com/office/powerpoint/2010/main" val="3749565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305800" cy="6324600"/>
          </a:xfrm>
        </p:spPr>
        <p:txBody>
          <a:bodyPr/>
          <a:lstStyle/>
          <a:p>
            <a:pPr marL="0" indent="0" algn="ctr">
              <a:buNone/>
            </a:pPr>
            <a:r>
              <a:rPr lang="en-US" sz="3600" b="1" dirty="0" err="1" smtClean="0">
                <a:solidFill>
                  <a:srgbClr val="FF0000"/>
                </a:solidFill>
                <a:latin typeface="+mj-lt"/>
              </a:rPr>
              <a:t>Nguyên</a:t>
            </a:r>
            <a:r>
              <a:rPr lang="en-US" sz="3600" b="1" dirty="0" smtClean="0">
                <a:solidFill>
                  <a:srgbClr val="FF0000"/>
                </a:solidFill>
                <a:latin typeface="+mj-lt"/>
              </a:rPr>
              <a:t> </a:t>
            </a:r>
            <a:r>
              <a:rPr lang="en-US" sz="3600" b="1" dirty="0" err="1" smtClean="0">
                <a:solidFill>
                  <a:srgbClr val="FF0000"/>
                </a:solidFill>
                <a:latin typeface="+mj-lt"/>
              </a:rPr>
              <a:t>tắc</a:t>
            </a:r>
            <a:r>
              <a:rPr lang="en-US" sz="3600" b="1" dirty="0" smtClean="0">
                <a:solidFill>
                  <a:srgbClr val="FF0000"/>
                </a:solidFill>
                <a:latin typeface="+mj-lt"/>
              </a:rPr>
              <a:t> </a:t>
            </a:r>
            <a:r>
              <a:rPr lang="en-US" sz="3600" b="1" dirty="0" err="1" smtClean="0">
                <a:solidFill>
                  <a:srgbClr val="FF0000"/>
                </a:solidFill>
                <a:latin typeface="+mj-lt"/>
              </a:rPr>
              <a:t>thực</a:t>
            </a:r>
            <a:r>
              <a:rPr lang="en-US" sz="3600" b="1" dirty="0" smtClean="0">
                <a:solidFill>
                  <a:srgbClr val="FF0000"/>
                </a:solidFill>
                <a:latin typeface="+mj-lt"/>
              </a:rPr>
              <a:t> </a:t>
            </a:r>
            <a:r>
              <a:rPr lang="en-US" sz="3600" b="1" dirty="0" err="1" smtClean="0">
                <a:solidFill>
                  <a:srgbClr val="FF0000"/>
                </a:solidFill>
                <a:latin typeface="+mj-lt"/>
              </a:rPr>
              <a:t>hiện</a:t>
            </a:r>
            <a:r>
              <a:rPr lang="en-US" sz="3600" b="1" dirty="0" smtClean="0">
                <a:solidFill>
                  <a:srgbClr val="FF0000"/>
                </a:solidFill>
                <a:latin typeface="+mj-lt"/>
              </a:rPr>
              <a:t> </a:t>
            </a:r>
          </a:p>
          <a:p>
            <a:pPr marL="0" indent="0" algn="ctr">
              <a:buNone/>
            </a:pPr>
            <a:r>
              <a:rPr lang="vi-VN" b="1" dirty="0"/>
              <a:t>Quy chế dân chủ </a:t>
            </a:r>
            <a:r>
              <a:rPr lang="en-US" b="1" dirty="0"/>
              <a:t>ở </a:t>
            </a:r>
            <a:r>
              <a:rPr lang="en-US" b="1" dirty="0" err="1"/>
              <a:t>cơ</a:t>
            </a:r>
            <a:r>
              <a:rPr lang="en-US" b="1" dirty="0"/>
              <a:t> </a:t>
            </a:r>
            <a:r>
              <a:rPr lang="en-US" b="1" dirty="0" err="1" smtClean="0"/>
              <a:t>sở</a:t>
            </a:r>
            <a:r>
              <a:rPr lang="en-US" b="1" dirty="0" smtClean="0"/>
              <a:t> </a:t>
            </a:r>
            <a:r>
              <a:rPr lang="vi-VN" b="1" dirty="0" smtClean="0"/>
              <a:t>tại </a:t>
            </a:r>
            <a:r>
              <a:rPr lang="vi-VN" b="1" dirty="0"/>
              <a:t>nơi làm việc</a:t>
            </a:r>
            <a:endParaRPr lang="en-US" dirty="0" smtClean="0">
              <a:solidFill>
                <a:srgbClr val="0A12B6"/>
              </a:solidFill>
              <a:latin typeface="+mj-lt"/>
            </a:endParaRPr>
          </a:p>
          <a:p>
            <a:pPr marL="0" indent="444500" algn="just">
              <a:buNone/>
            </a:pPr>
            <a:r>
              <a:rPr lang="vi-VN" b="1" dirty="0" smtClean="0">
                <a:latin typeface="+mj-lt"/>
              </a:rPr>
              <a:t>1. </a:t>
            </a:r>
            <a:r>
              <a:rPr lang="vi-VN" dirty="0" smtClean="0">
                <a:latin typeface="+mj-lt"/>
              </a:rPr>
              <a:t>Thiện </a:t>
            </a:r>
            <a:r>
              <a:rPr lang="vi-VN" dirty="0">
                <a:latin typeface="+mj-lt"/>
              </a:rPr>
              <a:t>chí, hợp tác, trung thực, bình đẳng, công khai và minh </a:t>
            </a:r>
            <a:r>
              <a:rPr lang="vi-VN" dirty="0" smtClean="0">
                <a:latin typeface="+mj-lt"/>
              </a:rPr>
              <a:t>bạch</a:t>
            </a:r>
            <a:r>
              <a:rPr lang="en-US" dirty="0">
                <a:latin typeface="+mj-lt"/>
              </a:rPr>
              <a:t>.</a:t>
            </a:r>
            <a:endParaRPr lang="vi-VN" dirty="0">
              <a:latin typeface="+mj-lt"/>
            </a:endParaRPr>
          </a:p>
          <a:p>
            <a:pPr marL="0" indent="444500" algn="just">
              <a:buNone/>
            </a:pPr>
            <a:r>
              <a:rPr lang="vi-VN" b="1" dirty="0" smtClean="0">
                <a:latin typeface="+mj-lt"/>
              </a:rPr>
              <a:t>2</a:t>
            </a:r>
            <a:r>
              <a:rPr lang="vi-VN" b="1" dirty="0">
                <a:latin typeface="+mj-lt"/>
              </a:rPr>
              <a:t>. </a:t>
            </a:r>
            <a:r>
              <a:rPr lang="vi-VN" dirty="0">
                <a:latin typeface="+mj-lt"/>
              </a:rPr>
              <a:t>Tôn trọng quyền và lợi ích hợp pháp của người lao động, người sử dụng lao động và các tổ chức, cá nhân khác có liên quan</a:t>
            </a:r>
            <a:r>
              <a:rPr lang="vi-VN" dirty="0" smtClean="0">
                <a:latin typeface="+mj-lt"/>
              </a:rPr>
              <a:t>.</a:t>
            </a:r>
            <a:endParaRPr lang="vi-VN" dirty="0">
              <a:latin typeface="+mj-lt"/>
            </a:endParaRPr>
          </a:p>
          <a:p>
            <a:pPr marL="0" indent="444500" algn="just">
              <a:buNone/>
            </a:pPr>
            <a:r>
              <a:rPr lang="vi-VN" b="1" dirty="0">
                <a:latin typeface="+mj-lt"/>
              </a:rPr>
              <a:t>3. </a:t>
            </a:r>
            <a:r>
              <a:rPr lang="vi-VN" dirty="0">
                <a:latin typeface="+mj-lt"/>
              </a:rPr>
              <a:t>Tổ chức thực hiện quy chế dân chủ ở cơ sở tại nơi làm việc không được trái pháp luật và đạo đức xã hội.</a:t>
            </a:r>
            <a:endParaRPr lang="en-US" dirty="0">
              <a:latin typeface="+mj-lt"/>
            </a:endParaRPr>
          </a:p>
        </p:txBody>
      </p:sp>
    </p:spTree>
    <p:extLst>
      <p:ext uri="{BB962C8B-B14F-4D97-AF65-F5344CB8AC3E}">
        <p14:creationId xmlns:p14="http://schemas.microsoft.com/office/powerpoint/2010/main" val="3222149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228600"/>
            <a:ext cx="8763000" cy="533400"/>
          </a:xfrm>
        </p:spPr>
        <p:txBody>
          <a:bodyPr/>
          <a:lstStyle/>
          <a:p>
            <a:pPr algn="ctr"/>
            <a:r>
              <a:rPr lang="vi-VN">
                <a:solidFill>
                  <a:srgbClr val="FF0000"/>
                </a:solidFill>
              </a:rPr>
              <a:t>Trách nhiệm ban </a:t>
            </a:r>
            <a:r>
              <a:rPr lang="vi-VN" smtClean="0">
                <a:solidFill>
                  <a:srgbClr val="FF0000"/>
                </a:solidFill>
              </a:rPr>
              <a:t>hành</a:t>
            </a:r>
            <a:r>
              <a:rPr lang="en-US" smtClean="0">
                <a:solidFill>
                  <a:srgbClr val="FF0000"/>
                </a:solidFill>
              </a:rPr>
              <a:t> QCDC (1)</a:t>
            </a:r>
            <a:endParaRPr lang="en-US">
              <a:solidFill>
                <a:srgbClr val="FF0000"/>
              </a:solidFill>
            </a:endParaRPr>
          </a:p>
        </p:txBody>
      </p:sp>
      <p:sp>
        <p:nvSpPr>
          <p:cNvPr id="3" name="Content Placeholder 2"/>
          <p:cNvSpPr>
            <a:spLocks noGrp="1"/>
          </p:cNvSpPr>
          <p:nvPr>
            <p:ph idx="1"/>
          </p:nvPr>
        </p:nvSpPr>
        <p:spPr>
          <a:xfrm>
            <a:off x="457200" y="1219574"/>
            <a:ext cx="8229600" cy="5181226"/>
          </a:xfrm>
        </p:spPr>
        <p:txBody>
          <a:bodyPr/>
          <a:lstStyle/>
          <a:p>
            <a:pPr algn="just"/>
            <a:r>
              <a:rPr lang="en-US" sz="2800" dirty="0" smtClean="0">
                <a:latin typeface="+mj-lt"/>
              </a:rPr>
              <a:t>NSDLĐ</a:t>
            </a:r>
            <a:r>
              <a:rPr lang="vi-VN" sz="2800" dirty="0" smtClean="0">
                <a:latin typeface="+mj-lt"/>
              </a:rPr>
              <a:t> </a:t>
            </a:r>
            <a:r>
              <a:rPr lang="vi-VN" sz="2800" dirty="0">
                <a:latin typeface="+mj-lt"/>
              </a:rPr>
              <a:t>có trách nhiệm ban hành </a:t>
            </a:r>
            <a:r>
              <a:rPr lang="en-US" sz="2800" dirty="0" smtClean="0">
                <a:latin typeface="+mj-lt"/>
              </a:rPr>
              <a:t>QCDC</a:t>
            </a:r>
            <a:r>
              <a:rPr lang="vi-VN" sz="2800" dirty="0" smtClean="0">
                <a:latin typeface="+mj-lt"/>
              </a:rPr>
              <a:t> </a:t>
            </a:r>
            <a:r>
              <a:rPr lang="vi-VN" sz="2800" dirty="0">
                <a:latin typeface="+mj-lt"/>
              </a:rPr>
              <a:t>để thực hiện các </a:t>
            </a:r>
            <a:r>
              <a:rPr lang="vi-VN" sz="2800" b="1" dirty="0">
                <a:latin typeface="+mj-lt"/>
              </a:rPr>
              <a:t>nội dung quy định về đối thoại tại nơi làm việc</a:t>
            </a:r>
            <a:r>
              <a:rPr lang="vi-VN" sz="2800" dirty="0">
                <a:latin typeface="+mj-lt"/>
              </a:rPr>
              <a:t> và thực hiện </a:t>
            </a:r>
            <a:r>
              <a:rPr lang="vi-VN" sz="2800" b="1" dirty="0">
                <a:latin typeface="+mj-lt"/>
              </a:rPr>
              <a:t>dân chủ ở cơ sở tại nơi làm </a:t>
            </a:r>
            <a:r>
              <a:rPr lang="vi-VN" sz="2800" b="1" dirty="0" smtClean="0">
                <a:latin typeface="+mj-lt"/>
              </a:rPr>
              <a:t>việc</a:t>
            </a:r>
            <a:r>
              <a:rPr lang="en-US" sz="2800" b="1" dirty="0" smtClean="0">
                <a:latin typeface="+mj-lt"/>
              </a:rPr>
              <a:t>.</a:t>
            </a:r>
          </a:p>
          <a:p>
            <a:pPr algn="just"/>
            <a:r>
              <a:rPr lang="vi-VN" sz="2800" dirty="0">
                <a:latin typeface="+mj-lt"/>
              </a:rPr>
              <a:t>Khi xây dựng, sửa đổi, bổ sung </a:t>
            </a:r>
            <a:r>
              <a:rPr lang="en-US" sz="2800" dirty="0" smtClean="0">
                <a:latin typeface="+mj-lt"/>
              </a:rPr>
              <a:t>QCDC</a:t>
            </a:r>
            <a:r>
              <a:rPr lang="vi-VN" sz="2800" dirty="0" smtClean="0">
                <a:latin typeface="+mj-lt"/>
              </a:rPr>
              <a:t>, </a:t>
            </a:r>
            <a:r>
              <a:rPr lang="en-US" sz="2800" dirty="0" smtClean="0">
                <a:latin typeface="+mj-lt"/>
              </a:rPr>
              <a:t>NSDLĐ</a:t>
            </a:r>
            <a:r>
              <a:rPr lang="vi-VN" sz="2800" dirty="0" smtClean="0">
                <a:latin typeface="+mj-lt"/>
              </a:rPr>
              <a:t> </a:t>
            </a:r>
            <a:r>
              <a:rPr lang="vi-VN" sz="2800" dirty="0">
                <a:latin typeface="+mj-lt"/>
              </a:rPr>
              <a:t>phải tham khảo ý kiến của TCĐDNLĐ (nếu có) và </a:t>
            </a:r>
            <a:r>
              <a:rPr lang="vi-VN" sz="2800" b="1" u="sng" dirty="0">
                <a:solidFill>
                  <a:srgbClr val="FF0000"/>
                </a:solidFill>
                <a:latin typeface="+mj-lt"/>
              </a:rPr>
              <a:t>nhóm đại diện đối thoại của </a:t>
            </a:r>
            <a:r>
              <a:rPr lang="en-US" sz="2800" b="1" u="sng" dirty="0" smtClean="0">
                <a:solidFill>
                  <a:srgbClr val="FF0000"/>
                </a:solidFill>
                <a:latin typeface="+mj-lt"/>
              </a:rPr>
              <a:t>NLĐ</a:t>
            </a:r>
            <a:r>
              <a:rPr lang="vi-VN" sz="2800" dirty="0" smtClean="0">
                <a:latin typeface="+mj-lt"/>
              </a:rPr>
              <a:t> </a:t>
            </a:r>
            <a:r>
              <a:rPr lang="vi-VN" sz="2800" dirty="0">
                <a:latin typeface="+mj-lt"/>
              </a:rPr>
              <a:t>(nếu có) để hoàn thiện và ban hành. </a:t>
            </a:r>
            <a:endParaRPr lang="en-US" sz="2800" dirty="0" smtClean="0">
              <a:latin typeface="+mj-lt"/>
            </a:endParaRPr>
          </a:p>
          <a:p>
            <a:pPr algn="just"/>
            <a:r>
              <a:rPr lang="vi-VN" sz="2800" dirty="0" smtClean="0">
                <a:latin typeface="+mj-lt"/>
              </a:rPr>
              <a:t>Đối </a:t>
            </a:r>
            <a:r>
              <a:rPr lang="vi-VN" sz="2800" dirty="0">
                <a:latin typeface="+mj-lt"/>
              </a:rPr>
              <a:t>với những góp ý của </a:t>
            </a:r>
            <a:r>
              <a:rPr lang="en-US" sz="2800" dirty="0" smtClean="0">
                <a:latin typeface="+mj-lt"/>
              </a:rPr>
              <a:t>TCĐDNLĐ</a:t>
            </a:r>
            <a:r>
              <a:rPr lang="vi-VN" sz="2800" dirty="0" smtClean="0">
                <a:latin typeface="+mj-lt"/>
              </a:rPr>
              <a:t> </a:t>
            </a:r>
            <a:r>
              <a:rPr lang="vi-VN" sz="2800" dirty="0">
                <a:latin typeface="+mj-lt"/>
              </a:rPr>
              <a:t>tại cơ sở và nhóm đại diện đối thoại của </a:t>
            </a:r>
            <a:r>
              <a:rPr lang="en-US" sz="2800" dirty="0" smtClean="0">
                <a:latin typeface="+mj-lt"/>
              </a:rPr>
              <a:t>NLĐ</a:t>
            </a:r>
            <a:r>
              <a:rPr lang="vi-VN" sz="2800" dirty="0" smtClean="0">
                <a:latin typeface="+mj-lt"/>
              </a:rPr>
              <a:t> </a:t>
            </a:r>
            <a:r>
              <a:rPr lang="vi-VN" sz="2800" dirty="0">
                <a:latin typeface="+mj-lt"/>
              </a:rPr>
              <a:t>mà </a:t>
            </a:r>
            <a:r>
              <a:rPr lang="en-US" sz="2800" dirty="0" smtClean="0">
                <a:latin typeface="+mj-lt"/>
              </a:rPr>
              <a:t>NSDLĐ</a:t>
            </a:r>
            <a:r>
              <a:rPr lang="vi-VN" sz="2800" dirty="0" smtClean="0">
                <a:latin typeface="+mj-lt"/>
              </a:rPr>
              <a:t> </a:t>
            </a:r>
            <a:r>
              <a:rPr lang="vi-VN" sz="2800" dirty="0">
                <a:latin typeface="+mj-lt"/>
              </a:rPr>
              <a:t>không tiếp thu thì phải nêu rõ lý do.</a:t>
            </a:r>
            <a:endParaRPr lang="en-US" sz="2800" dirty="0" smtClean="0">
              <a:latin typeface="+mj-lt"/>
            </a:endParaRPr>
          </a:p>
        </p:txBody>
      </p:sp>
      <p:sp>
        <p:nvSpPr>
          <p:cNvPr id="4" name="Rectangle 3"/>
          <p:cNvSpPr/>
          <p:nvPr/>
        </p:nvSpPr>
        <p:spPr>
          <a:xfrm>
            <a:off x="5783441" y="762000"/>
            <a:ext cx="2762295" cy="369332"/>
          </a:xfrm>
          <a:prstGeom prst="rect">
            <a:avLst/>
          </a:prstGeom>
        </p:spPr>
        <p:txBody>
          <a:bodyPr wrap="none">
            <a:spAutoFit/>
          </a:bodyPr>
          <a:lstStyle/>
          <a:p>
            <a:r>
              <a:rPr lang="en-US" b="1" smtClean="0">
                <a:solidFill>
                  <a:srgbClr val="3333FF"/>
                </a:solidFill>
                <a:latin typeface="+mj-lt"/>
              </a:rPr>
              <a:t>Đ48 - NĐ145/2020/NĐ-CP</a:t>
            </a:r>
            <a:endParaRPr lang="en-US" b="1">
              <a:latin typeface="+mj-lt"/>
            </a:endParaRPr>
          </a:p>
        </p:txBody>
      </p:sp>
    </p:spTree>
    <p:extLst>
      <p:ext uri="{BB962C8B-B14F-4D97-AF65-F5344CB8AC3E}">
        <p14:creationId xmlns:p14="http://schemas.microsoft.com/office/powerpoint/2010/main" val="3238071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304800"/>
            <a:ext cx="8763000" cy="533400"/>
          </a:xfrm>
        </p:spPr>
        <p:txBody>
          <a:bodyPr/>
          <a:lstStyle/>
          <a:p>
            <a:pPr algn="ctr"/>
            <a:r>
              <a:rPr lang="vi-VN">
                <a:solidFill>
                  <a:srgbClr val="FF0000"/>
                </a:solidFill>
              </a:rPr>
              <a:t>Trách nhiệm ban </a:t>
            </a:r>
            <a:r>
              <a:rPr lang="vi-VN" smtClean="0">
                <a:solidFill>
                  <a:srgbClr val="FF0000"/>
                </a:solidFill>
              </a:rPr>
              <a:t>hành</a:t>
            </a:r>
            <a:r>
              <a:rPr lang="en-US" smtClean="0">
                <a:solidFill>
                  <a:srgbClr val="FF0000"/>
                </a:solidFill>
              </a:rPr>
              <a:t> QCDC (2)</a:t>
            </a:r>
            <a:endParaRPr lang="en-US">
              <a:solidFill>
                <a:srgbClr val="FF0000"/>
              </a:solidFill>
            </a:endParaRPr>
          </a:p>
        </p:txBody>
      </p:sp>
      <p:sp>
        <p:nvSpPr>
          <p:cNvPr id="3" name="Content Placeholder 2"/>
          <p:cNvSpPr>
            <a:spLocks noGrp="1"/>
          </p:cNvSpPr>
          <p:nvPr>
            <p:ph idx="1"/>
          </p:nvPr>
        </p:nvSpPr>
        <p:spPr>
          <a:xfrm>
            <a:off x="457200" y="1219200"/>
            <a:ext cx="8305800" cy="5257800"/>
          </a:xfrm>
        </p:spPr>
        <p:txBody>
          <a:bodyPr/>
          <a:lstStyle/>
          <a:p>
            <a:pPr algn="just"/>
            <a:r>
              <a:rPr lang="en-US" sz="2800" smtClean="0">
                <a:latin typeface="+mj-lt"/>
              </a:rPr>
              <a:t>QCDC</a:t>
            </a:r>
            <a:r>
              <a:rPr lang="vi-VN" sz="2800" smtClean="0">
                <a:latin typeface="+mj-lt"/>
              </a:rPr>
              <a:t> </a:t>
            </a:r>
            <a:r>
              <a:rPr lang="vi-VN" sz="2800">
                <a:latin typeface="+mj-lt"/>
              </a:rPr>
              <a:t>phải được phổ biến công khai tới </a:t>
            </a:r>
            <a:r>
              <a:rPr lang="en-US" sz="2800" smtClean="0">
                <a:latin typeface="+mj-lt"/>
              </a:rPr>
              <a:t>NLĐ</a:t>
            </a:r>
            <a:r>
              <a:rPr lang="vi-VN" sz="2800" smtClean="0">
                <a:latin typeface="+mj-lt"/>
              </a:rPr>
              <a:t>.</a:t>
            </a:r>
            <a:endParaRPr lang="en-US" sz="2800" smtClean="0">
              <a:latin typeface="+mj-lt"/>
            </a:endParaRPr>
          </a:p>
          <a:p>
            <a:pPr marL="0" indent="0" algn="just">
              <a:buNone/>
            </a:pPr>
            <a:endParaRPr lang="en-US" sz="2800">
              <a:latin typeface="+mj-lt"/>
            </a:endParaRPr>
          </a:p>
          <a:p>
            <a:pPr algn="just"/>
            <a:r>
              <a:rPr lang="en-US" sz="2800" smtClean="0">
                <a:latin typeface="+mj-lt"/>
              </a:rPr>
              <a:t>NSDLĐ</a:t>
            </a:r>
            <a:r>
              <a:rPr lang="vi-VN" sz="2800" smtClean="0">
                <a:latin typeface="+mj-lt"/>
              </a:rPr>
              <a:t> </a:t>
            </a:r>
            <a:r>
              <a:rPr lang="vi-VN" sz="2800">
                <a:latin typeface="+mj-lt"/>
              </a:rPr>
              <a:t>là </a:t>
            </a:r>
            <a:r>
              <a:rPr lang="vi-VN" sz="2800" b="1">
                <a:latin typeface="+mj-lt"/>
              </a:rPr>
              <a:t>cơ quan hành chính nhà nước, đơn vị sự nghiệp công lập </a:t>
            </a:r>
            <a:r>
              <a:rPr lang="vi-VN" sz="2800">
                <a:latin typeface="+mj-lt"/>
              </a:rPr>
              <a:t>có thuê mướn, sử dụng lao động theo hợp đồng lao động quy định tại Nghị định số </a:t>
            </a:r>
            <a:r>
              <a:rPr lang="vi-VN" sz="2800" smtClean="0">
                <a:latin typeface="+mj-lt"/>
              </a:rPr>
              <a:t>68/2000/NĐ-CP</a:t>
            </a:r>
            <a:r>
              <a:rPr lang="en-US" sz="2800" smtClean="0">
                <a:latin typeface="+mj-lt"/>
              </a:rPr>
              <a:t> và </a:t>
            </a:r>
            <a:r>
              <a:rPr lang="en-US" sz="2800">
                <a:latin typeface="+mj-lt"/>
              </a:rPr>
              <a:t>Nghị định số 161/2018/NĐ-CP</a:t>
            </a:r>
            <a:r>
              <a:rPr lang="vi-VN" sz="2800" smtClean="0">
                <a:latin typeface="+mj-lt"/>
              </a:rPr>
              <a:t> </a:t>
            </a:r>
            <a:r>
              <a:rPr lang="vi-VN" sz="2800">
                <a:latin typeface="+mj-lt"/>
              </a:rPr>
              <a:t>thì không phải thực hiện tổ chức đối thoại và thực hiện quy chế dân chủ ở cơ sở tại nơi làm việc </a:t>
            </a:r>
            <a:r>
              <a:rPr lang="en-US" sz="2800" smtClean="0">
                <a:latin typeface="+mj-lt"/>
              </a:rPr>
              <a:t>theo quy định </a:t>
            </a:r>
            <a:r>
              <a:rPr lang="vi-VN" sz="2800" smtClean="0">
                <a:latin typeface="+mj-lt"/>
              </a:rPr>
              <a:t>tại </a:t>
            </a:r>
            <a:r>
              <a:rPr lang="vi-VN" sz="2800">
                <a:latin typeface="+mj-lt"/>
              </a:rPr>
              <a:t>Chương V Nghị </a:t>
            </a:r>
            <a:r>
              <a:rPr lang="vi-VN" sz="2800" smtClean="0">
                <a:latin typeface="+mj-lt"/>
              </a:rPr>
              <a:t>định</a:t>
            </a:r>
            <a:r>
              <a:rPr lang="en-US" sz="2800" smtClean="0">
                <a:latin typeface="+mj-lt"/>
              </a:rPr>
              <a:t> số</a:t>
            </a:r>
            <a:r>
              <a:rPr lang="vi-VN" sz="2800" smtClean="0">
                <a:latin typeface="+mj-lt"/>
              </a:rPr>
              <a:t> </a:t>
            </a:r>
            <a:r>
              <a:rPr lang="en-US" sz="2800">
                <a:latin typeface="+mj-lt"/>
              </a:rPr>
              <a:t>145/2020/NĐ-CP, </a:t>
            </a:r>
            <a:r>
              <a:rPr lang="en-US" sz="2800" b="1">
                <a:latin typeface="+mj-lt"/>
              </a:rPr>
              <a:t>mà </a:t>
            </a:r>
            <a:r>
              <a:rPr lang="en-US" sz="2800" b="1" smtClean="0">
                <a:latin typeface="+mj-lt"/>
              </a:rPr>
              <a:t>thực hiện theo Nghị </a:t>
            </a:r>
            <a:r>
              <a:rPr lang="en-US" sz="2800" b="1">
                <a:latin typeface="+mj-lt"/>
              </a:rPr>
              <a:t>định </a:t>
            </a:r>
            <a:r>
              <a:rPr lang="en-US" sz="2800" b="1" smtClean="0">
                <a:latin typeface="+mj-lt"/>
              </a:rPr>
              <a:t>số 04/2015/NĐ-CP</a:t>
            </a:r>
            <a:r>
              <a:rPr lang="en-US" sz="2800">
                <a:latin typeface="+mj-lt"/>
              </a:rPr>
              <a:t> </a:t>
            </a:r>
            <a:r>
              <a:rPr lang="en-US" sz="2800" smtClean="0">
                <a:latin typeface="+mj-lt"/>
              </a:rPr>
              <a:t>(K4, Đ114 NĐ 145/2020/NĐ-CP).</a:t>
            </a:r>
            <a:endParaRPr lang="vi-VN" sz="2800">
              <a:latin typeface="+mj-lt"/>
            </a:endParaRPr>
          </a:p>
        </p:txBody>
      </p:sp>
    </p:spTree>
    <p:extLst>
      <p:ext uri="{BB962C8B-B14F-4D97-AF65-F5344CB8AC3E}">
        <p14:creationId xmlns:p14="http://schemas.microsoft.com/office/powerpoint/2010/main" val="311242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04800" y="206185"/>
            <a:ext cx="8561294" cy="643472"/>
          </a:xfrm>
        </p:spPr>
        <p:txBody>
          <a:bodyPr/>
          <a:lstStyle/>
          <a:p>
            <a:pPr algn="ctr"/>
            <a:r>
              <a:rPr lang="en-US" sz="3600" smtClean="0">
                <a:solidFill>
                  <a:srgbClr val="FF0000"/>
                </a:solidFill>
              </a:rPr>
              <a:t> Nội dung chủ yếu để tổ chức đối thoại</a:t>
            </a:r>
          </a:p>
        </p:txBody>
      </p:sp>
      <p:sp>
        <p:nvSpPr>
          <p:cNvPr id="62471" name="AutoShape 7"/>
          <p:cNvSpPr>
            <a:spLocks/>
          </p:cNvSpPr>
          <p:nvPr/>
        </p:nvSpPr>
        <p:spPr bwMode="auto">
          <a:xfrm>
            <a:off x="215900" y="1353527"/>
            <a:ext cx="2347913" cy="1219200"/>
          </a:xfrm>
          <a:prstGeom prst="accentCallout2">
            <a:avLst>
              <a:gd name="adj1" fmla="val 26278"/>
              <a:gd name="adj2" fmla="val 104782"/>
              <a:gd name="adj3" fmla="val 27381"/>
              <a:gd name="adj4" fmla="val 114665"/>
              <a:gd name="adj5" fmla="val 114198"/>
              <a:gd name="adj6" fmla="val 129208"/>
            </a:avLst>
          </a:prstGeom>
          <a:solidFill>
            <a:schemeClr val="accent1">
              <a:lumMod val="40000"/>
              <a:lumOff val="60000"/>
            </a:schemeClr>
          </a:solidFill>
          <a:ln w="28575">
            <a:solidFill>
              <a:schemeClr val="bg1">
                <a:lumMod val="50000"/>
              </a:schemeClr>
            </a:solidFill>
            <a:miter lim="800000"/>
            <a:headEnd/>
            <a:tailEnd type="diamond" w="med" len="med"/>
          </a:ln>
          <a:effectLst/>
        </p:spPr>
        <p:txBody>
          <a:bodyPr anchor="ctr"/>
          <a:lstStyle/>
          <a:p>
            <a:pPr algn="r" eaLnBrk="0" hangingPunct="0"/>
            <a:r>
              <a:rPr lang="en-US" sz="2400" smtClean="0">
                <a:latin typeface="+mj-lt"/>
                <a:cs typeface="Arial" charset="0"/>
              </a:rPr>
              <a:t>Nguyên tắc đối thoại</a:t>
            </a:r>
            <a:endParaRPr lang="en-US" sz="2400">
              <a:latin typeface="+mj-lt"/>
              <a:cs typeface="Arial" charset="0"/>
            </a:endParaRPr>
          </a:p>
        </p:txBody>
      </p:sp>
      <p:sp>
        <p:nvSpPr>
          <p:cNvPr id="62472" name="AutoShape 8"/>
          <p:cNvSpPr>
            <a:spLocks/>
          </p:cNvSpPr>
          <p:nvPr/>
        </p:nvSpPr>
        <p:spPr bwMode="auto">
          <a:xfrm>
            <a:off x="3451413" y="1353527"/>
            <a:ext cx="2613210" cy="1047981"/>
          </a:xfrm>
          <a:prstGeom prst="accentCallout2">
            <a:avLst>
              <a:gd name="adj1" fmla="val 117722"/>
              <a:gd name="adj2" fmla="val 515"/>
              <a:gd name="adj3" fmla="val 43123"/>
              <a:gd name="adj4" fmla="val 309"/>
              <a:gd name="adj5" fmla="val 118328"/>
              <a:gd name="adj6" fmla="val 79"/>
            </a:avLst>
          </a:prstGeom>
          <a:solidFill>
            <a:schemeClr val="accent5">
              <a:lumMod val="40000"/>
              <a:lumOff val="60000"/>
            </a:schemeClr>
          </a:solidFill>
          <a:ln w="28575">
            <a:solidFill>
              <a:schemeClr val="bg1">
                <a:lumMod val="50000"/>
              </a:schemeClr>
            </a:solidFill>
            <a:miter lim="800000"/>
            <a:headEnd/>
            <a:tailEnd type="diamond" w="med" len="med"/>
          </a:ln>
          <a:effectLst/>
        </p:spPr>
        <p:txBody>
          <a:bodyPr anchor="ctr"/>
          <a:lstStyle/>
          <a:p>
            <a:pPr algn="ctr" eaLnBrk="0" hangingPunct="0"/>
            <a:r>
              <a:rPr lang="en-US" sz="2400" smtClean="0">
                <a:latin typeface="+mj-lt"/>
                <a:cs typeface="Arial" charset="0"/>
              </a:rPr>
              <a:t>Cách thức </a:t>
            </a:r>
          </a:p>
          <a:p>
            <a:pPr algn="ctr" eaLnBrk="0" hangingPunct="0"/>
            <a:r>
              <a:rPr lang="en-US" sz="2400" smtClean="0">
                <a:latin typeface="+mj-lt"/>
                <a:cs typeface="Arial" charset="0"/>
              </a:rPr>
              <a:t>tổ chức đối thoại</a:t>
            </a:r>
            <a:endParaRPr lang="en-US" sz="2400">
              <a:latin typeface="+mj-lt"/>
              <a:cs typeface="Arial" charset="0"/>
            </a:endParaRPr>
          </a:p>
        </p:txBody>
      </p:sp>
      <p:sp>
        <p:nvSpPr>
          <p:cNvPr id="62473" name="AutoShape 9"/>
          <p:cNvSpPr>
            <a:spLocks/>
          </p:cNvSpPr>
          <p:nvPr/>
        </p:nvSpPr>
        <p:spPr bwMode="auto">
          <a:xfrm>
            <a:off x="215898" y="2642314"/>
            <a:ext cx="2347913" cy="1371600"/>
          </a:xfrm>
          <a:prstGeom prst="accentCallout2">
            <a:avLst>
              <a:gd name="adj1" fmla="val 29148"/>
              <a:gd name="adj2" fmla="val 105046"/>
              <a:gd name="adj3" fmla="val 29148"/>
              <a:gd name="adj4" fmla="val 105046"/>
              <a:gd name="adj5" fmla="val 29958"/>
              <a:gd name="adj6" fmla="val 128460"/>
            </a:avLst>
          </a:prstGeom>
          <a:solidFill>
            <a:schemeClr val="accent1">
              <a:lumMod val="60000"/>
              <a:lumOff val="40000"/>
            </a:schemeClr>
          </a:solidFill>
          <a:ln w="28575">
            <a:solidFill>
              <a:schemeClr val="bg1">
                <a:lumMod val="50000"/>
              </a:schemeClr>
            </a:solidFill>
            <a:miter lim="800000"/>
            <a:headEnd/>
            <a:tailEnd type="diamond" w="med" len="med"/>
          </a:ln>
          <a:effectLst/>
        </p:spPr>
        <p:txBody>
          <a:bodyPr anchor="ctr"/>
          <a:lstStyle/>
          <a:p>
            <a:pPr algn="r" eaLnBrk="0" hangingPunct="0"/>
            <a:r>
              <a:rPr lang="vi-VN" sz="2400">
                <a:latin typeface="+mj-lt"/>
                <a:cs typeface="Arial" charset="0"/>
              </a:rPr>
              <a:t>Số lượng, thành </a:t>
            </a:r>
            <a:r>
              <a:rPr lang="vi-VN" sz="2400" smtClean="0">
                <a:latin typeface="+mj-lt"/>
                <a:cs typeface="Arial" charset="0"/>
              </a:rPr>
              <a:t>phần</a:t>
            </a:r>
            <a:r>
              <a:rPr lang="en-US" sz="2400" smtClean="0">
                <a:latin typeface="+mj-lt"/>
                <a:cs typeface="Arial" charset="0"/>
              </a:rPr>
              <a:t> tham gia đối thoại</a:t>
            </a:r>
            <a:endParaRPr lang="en-US" sz="2400">
              <a:latin typeface="+mj-lt"/>
              <a:cs typeface="Arial" charset="0"/>
            </a:endParaRPr>
          </a:p>
        </p:txBody>
      </p:sp>
      <p:sp>
        <p:nvSpPr>
          <p:cNvPr id="62474" name="Rectangle 10"/>
          <p:cNvSpPr>
            <a:spLocks noChangeArrowheads="1"/>
          </p:cNvSpPr>
          <p:nvPr/>
        </p:nvSpPr>
        <p:spPr bwMode="auto">
          <a:xfrm>
            <a:off x="3451413" y="2942551"/>
            <a:ext cx="2640106" cy="461665"/>
          </a:xfrm>
          <a:prstGeom prst="rect">
            <a:avLst/>
          </a:prstGeom>
          <a:solidFill>
            <a:srgbClr val="FFFF00"/>
          </a:solidFill>
          <a:ln w="28575" algn="ctr">
            <a:solidFill>
              <a:srgbClr val="FF0000"/>
            </a:solidFill>
            <a:miter lim="800000"/>
            <a:headEnd/>
            <a:tailEnd/>
          </a:ln>
          <a:effectLst/>
        </p:spPr>
        <p:txBody>
          <a:bodyPr wrap="square">
            <a:spAutoFit/>
          </a:bodyPr>
          <a:lstStyle/>
          <a:p>
            <a:pPr algn="ctr" eaLnBrk="0" hangingPunct="0"/>
            <a:r>
              <a:rPr lang="en-US" sz="2400" b="1" smtClean="0">
                <a:solidFill>
                  <a:srgbClr val="0A12B6"/>
                </a:solidFill>
                <a:latin typeface="+mj-lt"/>
                <a:cs typeface="Arial" charset="0"/>
              </a:rPr>
              <a:t>QCDC</a:t>
            </a:r>
            <a:endParaRPr lang="en-US" sz="2400" b="1">
              <a:solidFill>
                <a:srgbClr val="0A12B6"/>
              </a:solidFill>
              <a:latin typeface="+mj-lt"/>
              <a:cs typeface="Arial" charset="0"/>
            </a:endParaRPr>
          </a:p>
        </p:txBody>
      </p:sp>
      <p:sp>
        <p:nvSpPr>
          <p:cNvPr id="19" name="Rectangle 18"/>
          <p:cNvSpPr/>
          <p:nvPr/>
        </p:nvSpPr>
        <p:spPr>
          <a:xfrm>
            <a:off x="3114651" y="796220"/>
            <a:ext cx="2762295" cy="369332"/>
          </a:xfrm>
          <a:prstGeom prst="rect">
            <a:avLst/>
          </a:prstGeom>
        </p:spPr>
        <p:txBody>
          <a:bodyPr wrap="none">
            <a:spAutoFit/>
          </a:bodyPr>
          <a:lstStyle/>
          <a:p>
            <a:pPr algn="ctr"/>
            <a:r>
              <a:rPr lang="en-US" b="1" smtClean="0">
                <a:solidFill>
                  <a:srgbClr val="0A12B6"/>
                </a:solidFill>
                <a:latin typeface="+mj-lt"/>
              </a:rPr>
              <a:t>Đ37 - NĐ145/2020/NĐ-CP</a:t>
            </a:r>
            <a:endParaRPr lang="en-US" b="1">
              <a:solidFill>
                <a:srgbClr val="0A12B6"/>
              </a:solidFill>
              <a:latin typeface="+mj-lt"/>
            </a:endParaRPr>
          </a:p>
        </p:txBody>
      </p:sp>
      <p:sp>
        <p:nvSpPr>
          <p:cNvPr id="9" name="AutoShape 8"/>
          <p:cNvSpPr>
            <a:spLocks/>
          </p:cNvSpPr>
          <p:nvPr/>
        </p:nvSpPr>
        <p:spPr bwMode="auto">
          <a:xfrm>
            <a:off x="6526306" y="1475979"/>
            <a:ext cx="2339788" cy="1981200"/>
          </a:xfrm>
          <a:prstGeom prst="accentCallout2">
            <a:avLst>
              <a:gd name="adj1" fmla="val 86779"/>
              <a:gd name="adj2" fmla="val -9245"/>
              <a:gd name="adj3" fmla="val 41920"/>
              <a:gd name="adj4" fmla="val -9451"/>
              <a:gd name="adj5" fmla="val 71249"/>
              <a:gd name="adj6" fmla="val -19071"/>
            </a:avLst>
          </a:prstGeom>
          <a:solidFill>
            <a:schemeClr val="accent6">
              <a:lumMod val="60000"/>
              <a:lumOff val="40000"/>
            </a:schemeClr>
          </a:solidFill>
          <a:ln w="28575">
            <a:solidFill>
              <a:schemeClr val="bg1">
                <a:lumMod val="50000"/>
              </a:schemeClr>
            </a:solidFill>
            <a:miter lim="800000"/>
            <a:headEnd/>
            <a:tailEnd type="diamond" w="med" len="med"/>
          </a:ln>
          <a:effectLst/>
        </p:spPr>
        <p:txBody>
          <a:bodyPr anchor="ctr"/>
          <a:lstStyle/>
          <a:p>
            <a:pPr eaLnBrk="0" hangingPunct="0"/>
            <a:r>
              <a:rPr lang="en-US" sz="2400" err="1" smtClean="0">
                <a:latin typeface="+mj-lt"/>
                <a:cs typeface="Arial" charset="0"/>
              </a:rPr>
              <a:t>Trách</a:t>
            </a:r>
            <a:r>
              <a:rPr lang="en-US" sz="2400" smtClean="0">
                <a:latin typeface="+mj-lt"/>
                <a:cs typeface="Arial" charset="0"/>
              </a:rPr>
              <a:t> </a:t>
            </a:r>
            <a:r>
              <a:rPr lang="en-US" sz="2400" err="1" smtClean="0">
                <a:latin typeface="+mj-lt"/>
                <a:cs typeface="Arial" charset="0"/>
              </a:rPr>
              <a:t>nhiệm</a:t>
            </a:r>
            <a:r>
              <a:rPr lang="en-US" sz="2400" smtClean="0">
                <a:latin typeface="+mj-lt"/>
                <a:cs typeface="Arial" charset="0"/>
              </a:rPr>
              <a:t> của các bên khi tham gia đối thoại</a:t>
            </a:r>
            <a:endParaRPr lang="en-US" sz="2400">
              <a:latin typeface="+mj-lt"/>
              <a:cs typeface="Arial" charset="0"/>
            </a:endParaRPr>
          </a:p>
        </p:txBody>
      </p:sp>
      <p:sp>
        <p:nvSpPr>
          <p:cNvPr id="10" name="AutoShape 7"/>
          <p:cNvSpPr>
            <a:spLocks/>
          </p:cNvSpPr>
          <p:nvPr/>
        </p:nvSpPr>
        <p:spPr bwMode="auto">
          <a:xfrm>
            <a:off x="215898" y="4083501"/>
            <a:ext cx="2347913" cy="1219200"/>
          </a:xfrm>
          <a:prstGeom prst="accentCallout2">
            <a:avLst>
              <a:gd name="adj1" fmla="val 26278"/>
              <a:gd name="adj2" fmla="val 104782"/>
              <a:gd name="adj3" fmla="val 26278"/>
              <a:gd name="adj4" fmla="val 118674"/>
              <a:gd name="adj5" fmla="val -61169"/>
              <a:gd name="adj6" fmla="val 129781"/>
            </a:avLst>
          </a:prstGeom>
          <a:solidFill>
            <a:schemeClr val="accent3">
              <a:lumMod val="60000"/>
              <a:lumOff val="40000"/>
            </a:schemeClr>
          </a:solidFill>
          <a:ln w="28575">
            <a:solidFill>
              <a:schemeClr val="bg1">
                <a:lumMod val="50000"/>
              </a:schemeClr>
            </a:solidFill>
            <a:miter lim="800000"/>
            <a:headEnd/>
            <a:tailEnd type="diamond" w="med" len="med"/>
          </a:ln>
          <a:effectLst/>
        </p:spPr>
        <p:txBody>
          <a:bodyPr anchor="ctr"/>
          <a:lstStyle/>
          <a:p>
            <a:pPr algn="r" eaLnBrk="0" hangingPunct="0"/>
            <a:r>
              <a:rPr lang="en-US" sz="2400">
                <a:latin typeface="+mj-lt"/>
                <a:cs typeface="Arial" charset="0"/>
              </a:rPr>
              <a:t>Số lần, thời gian tổ </a:t>
            </a:r>
            <a:r>
              <a:rPr lang="en-US" sz="2400" smtClean="0">
                <a:latin typeface="+mj-lt"/>
                <a:cs typeface="Arial" charset="0"/>
              </a:rPr>
              <a:t>chức đối thoại định kỳ</a:t>
            </a:r>
            <a:endParaRPr lang="en-US" sz="2400">
              <a:latin typeface="+mj-lt"/>
              <a:cs typeface="Arial" charset="0"/>
            </a:endParaRPr>
          </a:p>
        </p:txBody>
      </p:sp>
      <p:sp>
        <p:nvSpPr>
          <p:cNvPr id="11" name="AutoShape 8"/>
          <p:cNvSpPr>
            <a:spLocks/>
          </p:cNvSpPr>
          <p:nvPr/>
        </p:nvSpPr>
        <p:spPr bwMode="auto">
          <a:xfrm>
            <a:off x="3451413" y="3892464"/>
            <a:ext cx="5414681" cy="2481706"/>
          </a:xfrm>
          <a:prstGeom prst="accentCallout2">
            <a:avLst>
              <a:gd name="adj1" fmla="val -2295"/>
              <a:gd name="adj2" fmla="val 1267"/>
              <a:gd name="adj3" fmla="val -9664"/>
              <a:gd name="adj4" fmla="val 1147"/>
              <a:gd name="adj5" fmla="val -10144"/>
              <a:gd name="adj6" fmla="val 1246"/>
            </a:avLst>
          </a:prstGeom>
          <a:solidFill>
            <a:schemeClr val="accent4">
              <a:lumMod val="60000"/>
              <a:lumOff val="40000"/>
            </a:schemeClr>
          </a:solidFill>
          <a:ln w="28575">
            <a:solidFill>
              <a:schemeClr val="bg1">
                <a:lumMod val="50000"/>
              </a:schemeClr>
            </a:solidFill>
            <a:miter lim="800000"/>
            <a:headEnd/>
            <a:tailEnd type="diamond" w="med" len="med"/>
          </a:ln>
          <a:effectLst/>
        </p:spPr>
        <p:txBody>
          <a:bodyPr anchor="ctr"/>
          <a:lstStyle/>
          <a:p>
            <a:pPr algn="just" eaLnBrk="0" hangingPunct="0"/>
            <a:r>
              <a:rPr lang="en-US" sz="2400">
                <a:latin typeface="+mj-lt"/>
                <a:cs typeface="Arial" charset="0"/>
              </a:rPr>
              <a:t>Việc áp dụng quy </a:t>
            </a:r>
            <a:r>
              <a:rPr lang="en-US" sz="2400" smtClean="0">
                <a:latin typeface="+mj-lt"/>
                <a:cs typeface="Arial" charset="0"/>
              </a:rPr>
              <a:t>định về </a:t>
            </a:r>
            <a:r>
              <a:rPr lang="vi-VN" sz="2400" smtClean="0">
                <a:latin typeface="+mj-lt"/>
                <a:cs typeface="Arial" charset="0"/>
              </a:rPr>
              <a:t>Quyền </a:t>
            </a:r>
            <a:r>
              <a:rPr lang="vi-VN" sz="2400">
                <a:latin typeface="+mj-lt"/>
                <a:cs typeface="Arial" charset="0"/>
              </a:rPr>
              <a:t>của thành viên ban lãnh đạo của </a:t>
            </a:r>
            <a:r>
              <a:rPr lang="en-US" sz="2400" smtClean="0">
                <a:latin typeface="+mj-lt"/>
                <a:cs typeface="Arial" charset="0"/>
              </a:rPr>
              <a:t>TC</a:t>
            </a:r>
            <a:r>
              <a:rPr lang="vi-VN" sz="2400" smtClean="0">
                <a:latin typeface="+mj-lt"/>
                <a:cs typeface="Arial" charset="0"/>
              </a:rPr>
              <a:t>ĐDNLĐ </a:t>
            </a:r>
            <a:r>
              <a:rPr lang="vi-VN" sz="2400">
                <a:latin typeface="+mj-lt"/>
                <a:cs typeface="Arial" charset="0"/>
              </a:rPr>
              <a:t>tại cơ </a:t>
            </a:r>
            <a:r>
              <a:rPr lang="vi-VN" sz="2400" smtClean="0">
                <a:latin typeface="+mj-lt"/>
                <a:cs typeface="Arial" charset="0"/>
              </a:rPr>
              <a:t>sở</a:t>
            </a:r>
            <a:r>
              <a:rPr lang="en-US" sz="2400" smtClean="0">
                <a:latin typeface="+mj-lt"/>
                <a:cs typeface="Arial" charset="0"/>
              </a:rPr>
              <a:t> </a:t>
            </a:r>
            <a:r>
              <a:rPr lang="vi-VN" sz="2400" smtClean="0">
                <a:latin typeface="+mj-lt"/>
                <a:cs typeface="Arial" charset="0"/>
              </a:rPr>
              <a:t>đối </a:t>
            </a:r>
            <a:r>
              <a:rPr lang="vi-VN" sz="2400">
                <a:latin typeface="+mj-lt"/>
                <a:cs typeface="Arial" charset="0"/>
              </a:rPr>
              <a:t>với các thành viên đại diện tham gia đối thoại bên </a:t>
            </a:r>
            <a:r>
              <a:rPr lang="en-US" sz="2400" smtClean="0">
                <a:latin typeface="+mj-lt"/>
                <a:cs typeface="Arial" charset="0"/>
              </a:rPr>
              <a:t>NLĐ</a:t>
            </a:r>
            <a:r>
              <a:rPr lang="vi-VN" sz="2400" smtClean="0">
                <a:latin typeface="+mj-lt"/>
                <a:cs typeface="Arial" charset="0"/>
              </a:rPr>
              <a:t> </a:t>
            </a:r>
            <a:r>
              <a:rPr lang="vi-VN" sz="2400">
                <a:latin typeface="+mj-lt"/>
                <a:cs typeface="Arial" charset="0"/>
              </a:rPr>
              <a:t>mà không phải là thành viên ban lãnh đạo của </a:t>
            </a:r>
            <a:r>
              <a:rPr lang="en-US" sz="2400" smtClean="0">
                <a:latin typeface="+mj-lt"/>
                <a:cs typeface="Arial" charset="0"/>
              </a:rPr>
              <a:t>TCĐDNLĐ</a:t>
            </a:r>
            <a:r>
              <a:rPr lang="vi-VN" sz="2400" smtClean="0">
                <a:latin typeface="+mj-lt"/>
                <a:cs typeface="Arial" charset="0"/>
              </a:rPr>
              <a:t> </a:t>
            </a:r>
            <a:r>
              <a:rPr lang="vi-VN" sz="2400">
                <a:latin typeface="+mj-lt"/>
                <a:cs typeface="Arial" charset="0"/>
              </a:rPr>
              <a:t>tại cơ </a:t>
            </a:r>
            <a:r>
              <a:rPr lang="vi-VN" sz="2400" smtClean="0">
                <a:latin typeface="+mj-lt"/>
                <a:cs typeface="Arial" charset="0"/>
              </a:rPr>
              <a:t>sở</a:t>
            </a:r>
            <a:r>
              <a:rPr lang="en-US" sz="2400">
                <a:latin typeface="+mj-lt"/>
                <a:cs typeface="Arial" charset="0"/>
              </a:rPr>
              <a:t>.</a:t>
            </a:r>
          </a:p>
        </p:txBody>
      </p:sp>
      <p:sp>
        <p:nvSpPr>
          <p:cNvPr id="12" name="AutoShape 7"/>
          <p:cNvSpPr>
            <a:spLocks/>
          </p:cNvSpPr>
          <p:nvPr/>
        </p:nvSpPr>
        <p:spPr bwMode="auto">
          <a:xfrm>
            <a:off x="197969" y="5372288"/>
            <a:ext cx="2347913" cy="882993"/>
          </a:xfrm>
          <a:prstGeom prst="accentCallout2">
            <a:avLst>
              <a:gd name="adj1" fmla="val 26278"/>
              <a:gd name="adj2" fmla="val 104782"/>
              <a:gd name="adj3" fmla="val 26278"/>
              <a:gd name="adj4" fmla="val 118674"/>
              <a:gd name="adj5" fmla="val -132860"/>
              <a:gd name="adj6" fmla="val 136653"/>
            </a:avLst>
          </a:prstGeom>
          <a:solidFill>
            <a:schemeClr val="accent2">
              <a:lumMod val="60000"/>
              <a:lumOff val="40000"/>
            </a:schemeClr>
          </a:solidFill>
          <a:ln w="28575">
            <a:solidFill>
              <a:schemeClr val="bg1">
                <a:lumMod val="50000"/>
              </a:schemeClr>
            </a:solidFill>
            <a:miter lim="800000"/>
            <a:headEnd/>
            <a:tailEnd type="diamond" w="med" len="med"/>
          </a:ln>
          <a:effectLst/>
        </p:spPr>
        <p:txBody>
          <a:bodyPr anchor="ctr"/>
          <a:lstStyle/>
          <a:p>
            <a:pPr algn="r" eaLnBrk="0" hangingPunct="0"/>
            <a:r>
              <a:rPr lang="en-US" sz="2400" smtClean="0">
                <a:latin typeface="+mj-lt"/>
                <a:cs typeface="Arial" charset="0"/>
              </a:rPr>
              <a:t>Nội dung khác (nếu có)</a:t>
            </a:r>
            <a:endParaRPr lang="en-US" sz="2400">
              <a:latin typeface="+mj-lt"/>
              <a:cs typeface="Arial" charset="0"/>
            </a:endParaRPr>
          </a:p>
        </p:txBody>
      </p:sp>
    </p:spTree>
    <p:extLst>
      <p:ext uri="{BB962C8B-B14F-4D97-AF65-F5344CB8AC3E}">
        <p14:creationId xmlns:p14="http://schemas.microsoft.com/office/powerpoint/2010/main" val="14143662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543800" cy="946150"/>
          </a:xfrm>
        </p:spPr>
        <p:txBody>
          <a:bodyPr/>
          <a:lstStyle/>
          <a:p>
            <a:pPr algn="ctr"/>
            <a:r>
              <a:rPr lang="en-US" sz="3600" err="1" smtClean="0">
                <a:solidFill>
                  <a:srgbClr val="FF0000"/>
                </a:solidFill>
              </a:rPr>
              <a:t>Nội</a:t>
            </a:r>
            <a:r>
              <a:rPr lang="en-US" sz="3600" smtClean="0">
                <a:solidFill>
                  <a:srgbClr val="FF0000"/>
                </a:solidFill>
              </a:rPr>
              <a:t> dung NSDLĐ </a:t>
            </a:r>
            <a:r>
              <a:rPr lang="en-US" sz="3600" err="1" smtClean="0">
                <a:solidFill>
                  <a:srgbClr val="FF0000"/>
                </a:solidFill>
              </a:rPr>
              <a:t>phải</a:t>
            </a:r>
            <a:r>
              <a:rPr lang="en-US" sz="3600" smtClean="0">
                <a:solidFill>
                  <a:srgbClr val="FF0000"/>
                </a:solidFill>
              </a:rPr>
              <a:t> </a:t>
            </a:r>
            <a:r>
              <a:rPr lang="en-US" sz="3600" err="1" smtClean="0">
                <a:solidFill>
                  <a:srgbClr val="FF0000"/>
                </a:solidFill>
              </a:rPr>
              <a:t>công</a:t>
            </a:r>
            <a:r>
              <a:rPr lang="en-US" sz="3600" smtClean="0">
                <a:solidFill>
                  <a:srgbClr val="FF0000"/>
                </a:solidFill>
              </a:rPr>
              <a:t> </a:t>
            </a:r>
            <a:r>
              <a:rPr lang="en-US" sz="3600" err="1" smtClean="0">
                <a:solidFill>
                  <a:srgbClr val="FF0000"/>
                </a:solidFill>
              </a:rPr>
              <a:t>khai</a:t>
            </a:r>
            <a:endParaRPr lang="en-US" sz="3600">
              <a:solidFill>
                <a:srgbClr val="FF0000"/>
              </a:solidFill>
            </a:endParaRPr>
          </a:p>
        </p:txBody>
      </p:sp>
      <p:sp>
        <p:nvSpPr>
          <p:cNvPr id="70668" name="AutoShape 12" descr="Kết quả hình ảnh cho kinh doan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0670" name="AutoShape 14" descr="data:image/jpeg;base64,/9j/4AAQSkZJRgABAQAAAQABAAD/2wCEAAkGBxQTEhQUExQVFBUWGBcYFxgYGBUXGRgYFRUWGBYcFhgdHCggGRwlHxcVITEhJSkrLi4uFx8zODMsNygtLisBCgoKDg0OGxAQGywkHyQtLCw0NDQsLCwsLCwsLywsLCwsLC8sLCwsLDQsLCwsLCw0LCwtLCw0LCwsLCwsLCwsLf/AABEIALYBFQMBIgACEQEDEQH/xAAcAAEAAgMBAQEAAAAAAAAAAAAABAUDBgcCAQj/xABHEAACAQIDBgMFAwkFBgcAAAABAhEAAwQSIQUGIjFBURNhcQcygZGhI0KxFFJicrLBwtHwMzSSotIVFiRTc/ElQ2OCk7Pi/8QAGgEBAAMBAQEAAAAAAAAAAAAAAAIDBAEFBv/EADARAAICAQMDAAcIAwAAAAAAAAABAgMREiExBEFRBRMicZGx8BQVMmFigaHhI9Hx/9oADAMBAAIRAxEAPwDuNKUoBSlKAUpSgFKUoBSlKAUpSgFKUoBSlKAw38Wie+6qegJAJ9B1qHd27YXm/wBG/lVft1B+U2ZAIYRBEjQP09WWpVizHIKvoIrpwHeFPu27z/qpI/GoeP29dCGLDLIIDMwEaHpzqPt7H5HRbbHxBMp911yZiD5gCZGoBPesV/Ei6gZQQOxJJB+9r11H0rP1Nyqrcu5dVW5SWeDHuvtq6DZs3AmVjcTNqWkDOJ1j7yit1rmV+74ZD/8AKvWbh9CSjfsp866bXemnrpjL8vkL1iySFKUq4qFKUoBSlJoBSlKAUpSgFKUoBSlKAUpSgFKUoBSlKAUpSgFKjY/GLaXM3oB3PP8AcarF3ikEi2xA5kTA9Tl0qca5SWUiqd9cHiTLylUH+8y/mfX/APNS025b8JrhkZY07zyj5H5Guuma5RyHUVTeIstKVqh30X/l/wCY/wCivVvfAMYWyWPYMxP0SpfZ7PBL1sfJtNKqtj7bW+SuUow6HyieYBBEjSOtWtVSi4vDJpp8Gvb18LYd+1wD5sh/caj7TxT2yAty2gynQpmbhI0WXAk5uxkxWffsf8NmH3GB+jR9YrHtYsyqbfMmRpIOkqG7LIUz+iB1qMs6djq5NfOHuPc8RXu50BQ3FUAM7xn4ssAAwBGsVk20fBS2igkAiTOoVIJZj5tlB75jV/hLOREtkg5BLEfeYzr8TmPyqFdYZrpdCQ0INVjIomecgli3TovavLuxKyMJy2W795qrbSzFFFtaxw3EHJrVwADukXVj/wCM1vu7+K8XDWLnVraE+uUZvrNc72htFLRtsxLBCuaNSQeF+3Rmra/ZtdJwSqQwyO6iRErmzKf80fCrvRr/AMLj4Y6yOJp+UbTSlK3mUx3rwWJ6z9AT+ANUrb0WiCbavcjXQKugIBPGwMCRJA0mrjELMRzBB5xpyP0Jqg2dujaSS/2hnQHRQJkadfj8quq9Vhuf7fX9lFvrcpV4/P6/oxDb2JuEeDYWD99nzrzj3lIHMHQEmpGz8RiPEi6yujBgpVQoF22QSO/RuZ+6eVXBtKqzoFUT2AAFQt3zNhCebFnPq7s3767K2L2UUl/PxEapLdybf8fAtlaRNfax2OUdiflzH9eVZKoLxSlKAUpSgFKUoBSlKAUpSgFKUoBSlKA17fS7ltIf0v3Vk2RfAsWuxWSPUmaw77rNpP1v3Go+zbrG1Za2M2QZWUakEMSJA1gg1shHNS955N1jj1MseF8z7itk2sjlGcFVZtSCOETHIRWuYnGxhLzQdCnrqLtbXj7z3bVxbiNbXKxzcS6gaAz7wJ0itN2gv/BX/VPwvVdDLjv5RUtKvjp4w+2O3g1yztNWIGoJIGo7+lda2Lsq7h8MyL4fjEsZ4ihM8MmJgCOlcQS3XSdmD/wK56Xf/tNW9XW9McPukbqZLL9xl3SxTnaOIS5GdQ+cj3cwKTl6xrW/Vyj2VL/xT/8ATb8UrpGK2vatsVYtIMaKzcWXMFEDVo1gT07icPVx02Y/JGil5ieN4cCb+HuW1jMwEToNGB5/CtXt7rY1lAfFlQBEKSNAI5rlrZxty3nFuLhaYYC25yToDcIEKD35aHsYwX947ankcoQuSQQYDWwpUEag5zHL3exms+S0otm4C/aU21t3HMkl3ZRmJPOcxPKBy6VJbYuJuc/DT1LXP9NXjbatKCXzJB1BUzACnMQJKrDLqYiQDBr3tfaItI0avkYqArNyGhaBosxqYFZH0dTbcln9y5XzSwjX7e5IYg3LpPcKFUH6E/WttRABAEVVDeKzBPGBMKzIyK/vGbbMArDhJmYiD1E/bu8FlVLMTp4nIM39mbg5xAJ8NoB5xpNXV1QrWIrBCdkp/iZbUqPhMULmaAy5TlIYQeQYaeYYHvr0qRVhA1reW9kuAxKsoDtGtvUhGU/dzGVJ/VqufDXxGR7iswLKrsbjZV5nXi+8vNvICrbb8DxEZZF1UjtKNqpPSdOXetEwGybi4977XUYLcYkPmF0hlIU+HHvCYkGJXsKA2X/aOKayUKgi4pAYE8jznMdTB6Vf7Lw+W2ggggDlmH4GDVK+2kXKoGZxnfIpXQMSwljwqoE6tA4TE1CxmCuYqRfxKpb5Gxh1Nz1F24IL+kBY5g86lGKb3eCMpNLZZNnwm1Ve4Fs5rwkh7i5fDTLzGfkzTpCz1mKt6oNgYEWEFu2l3JmzS/hqBIAMAaxz6cx2M1f0kkntwIttbrDFKUqJIUpSgFKUoBSlKAUpSgFKUoBSleLzEKSozEAkCQJMaCTymgI21MALyZSYgyDzgxHLqIJqntbslTIuAeisP46yrtu4R/ZweKJmHgLC2ypbNMkZtIjkdY+3NttlLZGMQciq7OFzQQ/DlV4I4Z6HUjWrI2zisJlNnT12PVJZZ4u7uuwg3QfUOf46yNuyjWHtMxl4OYACCuqwNdNToecmsuy8fcuXWDrlUAwQGymPDMqWAJHGwmBOSQIqNf2xiFCzbtzc5E+IFtgFpN1gCdQAAIGpAkzNHdN9zkemqi8qO5rw9mv/AKy/4H/11PTc68LJsDFRaMymQxqZP3p51aPtW9b8S49vMirbaEzlhmVpyqbYJ4gsg8hJoNuXSNbJtniENmMvbCZlSF4pZiFYcwhMGrH1dr5f8In6qHg8br7qrhCzZs7kQIGUAEgnmSSTC6z0ERVjj9k23BIVQ5M5tQQdA0EaqSO3lVfcx+JK238Mf2rp4a5pOXxUzMx0y8OaI6CCavMK8qCZnrKsmvXhOoH9a1TOcpvMuSaSSwiOdk2dPs10EREAgEkZl5NBZiJmCxPWvh2PYMzaUyIMiZEg6nryHyFTqVE6VG2tlLdVgttCzqVLExlkQGiDJHMelTsVs+3c1dFbSNfmJ7wdR2PKsG11Y+Dldk+1ScuXiGsqZB0PlrVhQEJNlWgCoQQYBEmIHJYnRP0eWp0qHi9jIzgCzbylszsTrrOcBY+9oCZGnoBVzSgPCWwCSBBYyfMwB+AA+Fe6pdpbwC07r4eZbalmbPbUyLbOFVCczEhRqBHF1gx8ubwZSc9plAcW9WTW4yK6hdYiGALEiD3AmgLXFYZbghh5gjQgjkQehrXsfueLr5/yi6s6HLl1UgA9ImFXiiRGkVL2XtvxrwQAAZLjGDIlLq2wVaBKniIMagg19O8Gp+xYAeJLFlAy2rvhOdCTJOoEaieVANnbr2LAi2onmWaWZjzlmkEnzNWtvDgdfw/fVPZ3izuqW7eYvBU5wAAyuy5zBymEYwMxErI1MecPt8ql1ri622uiJjOy3GAW0WCqygQCxI1BmACaAvwK+1rzbdfMn2YVct0vD23gpctKOIN2YyI+8Oxr0u8oCBnt5S1tLiKHBJVwx10EEFYgTOZY1MUBf0rxYuhlVhyYAj0IkV7oBSlKAUpSgPjNHOvOc9j9P515vc19f4TUHa21FsKCdWYwq9ya6k28I43gsM57H6fzpnPY/T+dVeHt3bgzO5E9FJUfCNfiTWDHpftKXtuzx908U+k11RTeMjJdi5rBBHyr3UDC3ma0rOIbQkDlMjlU+onRSlKAUpSgFfCa+14ujSuPgIxLjbZYKHXMZgTqY5wOsSKkVre2MFlZLoEtabMNJOUgq4XrOViQBzIFMdtVi9nKfs3EhlOjH1HSIPnVLv0r2jQqNTxE2SlRcI56malVbGWpZKJLDwKUpUjhC2jzsjvdH0Rz+6ptRMdbJayQJy3JPobbr/EKl0ApSlAeTbBMkCYjl07UKDsK9V4vXQqlmIVQCSToABzJNAY0voXZAyl1CllBGYBy2UkcwDlb5GsuQdhULZln37rLla62aCIYIAFQHqNFDEdCxFTXcASTAFAMg7D+v+5r7lHKP6POtR2zv/h7JKqfEYduXzrX09pFwt/ZcNQc0iag2dNFsaaDTlpyrBjLDMsIUU8pZC8CCNAGXXXvVDsrfKzcXj4D51Ms714Vmy+KoPnpXVJM44tFvh7QRVUclAUegEVkryjgiQZFeqkRFKUoBSlKAwYnp6n9k1zXbW0WubasWMxypMjoW8IMPoSa6XiPu+p/ZNcq9puBuYfFWcfaEhSubsGTQZuwZeGfLzrV0qUpOL5aaXvKrm0k/DOo5jXwsartg7ZtYu0LtlpB94feRuquOh/HpVfvMl9FuX7d91CLOTgydP0M3+aqY1tz0PZk3JYyi+J/d+IqdWk+znaV3EYIXbzl2LvqfK4QB2AAArdWYASdBUZx0ycfB1PKyfaVHGNtkAh0IJyghlgt2Gup8q+fli5kUa5wWGo90AGfqKidJNKwvi0BILqCozEFgCB3InQedfDjLfDxpxCV4l4gOq66igM9YcU8CekifQ6VjXaFo+7cQ8WTRl9783n72o0515S+lxFeeFwCs6aMJGh9ajJ7Eo8la21LTnwmYZ9YGvFAnTzidPKqnbDDD2Lt63xheI2oOUtmglWGtsydSARz0kzXrbu7pY50nMCGUjmCDII+NT92MWzNcS5bFtwAdDo0yGIB1H3Z58xWWHtSxNG2aioaoMk7vY1rtq3cK5M6ggdvjV1XlhpXy1dDDStUUo7IxSbluEuA8iDqRoQdVJBHqCCPgaj4jaVlBL3bagkiWdQJUww1PMde1UG0t1XuX2dLoRBmvWgJm3i2yDP2NsqrSvXxrv52mMbqsrAlMNfm0EbxQ0K5e5cvMqwwcO1ySpynhGp6SIlyu27a+Mbz27S27vhhncKG+ztuNT14z8qk4nadpGyG5b8TKWCF0DEBSxgE9gTPlVHa3ZfxL5Z7YW8RmZA3iZPCto9u2CYsqxQkkFiQ3QgMMtzd5wWW1da3aPiNlkNna6rgqwySFDNM5mbQAQBQFpZ2ojXrlrQFLdu5MiCLhu8vTwyfjWfCY23dBNq4lwAwSjBoMTrB7a1rWL3QDC7C2QblrDKeGM7Wrlx74eBOW6rBCRqQTPnc7FwDW85NrD2s0cNkGSRIl7hC59IjhERzM6AWlQEwbOQ15g0EFUWQikagmdXYdzA0BCgip9KAxYnELbUsxAA5k1yPfnflrxNmwcqfebqat/aptK5paSQvXzrl122QJ6mqZyecIuhFYyzIGUat9al4LEk+6Ko83fWrTAtI0qGCzJN2kzATmg+Vazc2kwbmTrW2myGWDz71QHZEuT90fWmRg3rcLfVrRW3dYlDpr0rsVm6GUMpkHUV+WruYPoIANdr9m23S1sWXOscP8qlCWHhkLIbZRvtKUq8oFKUoDFiFMAjWDMd9CD+NQ8Tbt3FKOJUiCCD9dKsaUBzy57PrKXPEw167hz+g1xfgI5Dyqfc3Y8Rcl/EXbq9Qz3iD6qCFPxBrdKVY7rHzJkdEfBSbC2Tbw9sWbKwgM8oA1kwPOp+2bJexeUCS1twBAMkqYEHQ1MpVZIqG2AhYuXcsSpY8ALFGBHJeEcNsELAItrM6z82ZsBLLKyu7ZVZRmCahsslmChieBQJMAADpVxSgKfF7v23LEswBbNknNbzZg5LW2lWJYTy06QdawYvdm26MrO5DAiItgQbTWogIBlCs8L7ssTE1f1jvNArknhHVyVVzZINzxFuMjZQugQwFJPDmU5Z0n0Haoo3atKpVV0ZMjdC2p4mIg5tTr502xjWQZkuBT2MEH4Hl8K8bCxGIbM9wqVPugAj4zOgrK7It6TYqZKOvJEwmEGHK2bpuPaMLbueJd4CdFV4aI6A/Crddk2p1DSOR8S7I6aHNpWfEItxGVhzBDD1qp2DtTgZL5CvZJUsxgOoMK09+QPn611Zzg446ouSXHP8Askba2kbQS2oMEgFiSdI5SeZ01J86t8K3AD6VVbUw35TZVhmQq0jMuUmBHI6jn1E+VS9m3jlhhBFMyU9zkoxdK08p7mLGbx2bV8WXuWx9m7tLjMChtwuTmSQ5IHM5dAakW9u4djC3VIAJLCSgyglpuRkEAGQTpFeb+zM91bhIA8K9aKxqfGayQZ8vDOn6VYRsU/ktiwGQeCLP3JRvBA52ww0kAgToQOdaUZDzj9pi7bTwLsBr1u2zrEqDDEDMCOIQJjk8joabRN1fye14rTcvFGuAIHyCzeujTKVDE21BIA5mAJ0jYrdMXMxuXWdmu2rpnMElGtZl8MNlylbQQTJUEmSSSc+N3Ww7hAttLYW4r5VEI0EZs1sEKzFQVzEEgH4V0E61ivDzLduIciZ2ckJw5nEuIyrookg6mdFEVmwOOt3gWtuHAMEjvAP4EH41UYrdhM6tZ8OyFykWxaHhsyMxl1BWfekdQyKekVaYOxdBJu3VeeSomRR56szE/GPKgJlKx37uVS0ExrCiT5wOZ9Br2mli8rqGUhlPIigObe0i4viqvzrnuCwz4i8VtiQNPIVt3tWcreX9KrncbZws2AcozNqSfOss3hmqC2KPD+z5mjM0d6l3tw2tj7M5j2rfbOJWYIg1OAFQw33J6kuxyi3ulirnDAArON1r9vhKad66pbdR1Fe7kEVNR25K3ZvwcQxmwApJbSrDY13wr1rKdZFWvtFItiRpNUvs9wLYrEBzORNSfPtXI7kpNHaUMgGvVfFFfa1mQUpSgFKUoBSlKAUpSgFKUoBWO7yrJWG9UZcHY8mC5hVcagGvvgBEMVmtmvONPAfh+0KpaWGyzVLKiaptXFu2IHhTK8I9TGafLkPhUnZuFN9lv3VWQZt5ZAA5Bx3LDr0UgdTMm1s3Mt0BjbYm4A6xKlicrCdCRodatcPZCKqjkoCjlyAA6VVVF7tmm21LEYrgweEcxBJjmO3Yg/GDPn5VIS0BXph/X4ivdmzFXKOWZ3PYzUpSrykiXbhF62s6FLhI8wbcH4SfnUuoN7+82v8ApXv27EfvqZQHqlfBX2gFV11fCuBxolxgrjoHbRHHmTCHvmU9DNjULbFh3tEWsueUZc85ZS4raxqOVAa1v3u+uIey/LK2vmKj7TwDskW2IgQANK2nbFqVHkarl5Vlt2ma6knEqEDIiDUtpmnvWy4Z5SfKqZxJq5wK8NQTyyc1iJq13at0Yhbap7x59q2uzcPusNe9Y3wK5pjWpluppYRCck+DRfaPst76JbQSxMVsO4uxBhcKqQM3NiO9ScTrdXSedWuGSFiu1fiIW/hRlpSlaTOKUpQClKUBC21eKWLrKYZVJB8wKyLaH6X+Jv51H3i/u179RvwqUDQH0WB+l/ib+dQsZfNuCJ94DUkjUxrJ+teGuIkSt0HmACx+OUGSNddKi4w2nBVheAPIywE9JJMdhqaAusNiA47EcweYNZqpbFu4DnLEkTOZQpIHQ5dDVypkTQFNitsOjvNseGtzwwZMkmwLsmRCrJykzHXSNYVzbV0upNtBbh8/G0cN2wucE2xwhbmaZAIk9BOz1huONdeXPy66/MfOoy4OrkpLW2mZruS2pt2lzl8zSwzXARbULxaW55xxDnM1kwO0WvXGQqFXK3ukspjwiCrFRPvsNNOHSpBxkGNakDEEiqFOPBa65LcosRt1rbOPCAJYLLuFRTlfW48EKYQcOpl17zX29vE8gJbVjKj325krJPBwrq0EwWyzlirew51nvU6zbAFdh7QmsclOdpMrFGFtWGnvNmOZZXw0yS4E6toJB7GJWxMe1xF8RCj+HbczBkXAecaBpVpHTTU1ZUq9LBSKVj8dZAzLJ5CRrz5fI/I188dcwSeIgmPJSoP7S/OugiFm/KgMjZRaP2nDllnHDzmeEHlU+Kw/la5yk8QCkiDyYuBry523+XmKym4O47c+tAeqxYq9kR3gtlUtA1JygmAO+lRdrbYs4dc15woPKa1677SMEDHiT8KAsm25cJOW3bYKlxyy3GZD4eSVVgnE3ER8vMViwm2bpzjIGFuCzMSCRlQnKoWCeI9enwEe1v1ZZcy277L0K2rjA+hAg1V4/wBp9q1JfDYlUHN2tXFUepKxQGz7J2kcSrkqijQgB87CZ0uACEYacMk8+2urtjcQbSuoPGUlYtg/aOoHhnigAEyX7cu1hu97RcHjGyW2OfsRWe9cBZo5TVFzxhl9O+URsAxK++HYEg6ZSDzysukEAjoJ5xrWwYSYrU8bdvAjIRFWezcXf0mCOtVxXc2yok69WUbAvnXxxXizcYzIiso1IqXOxiezPNqwJmplfAK+1fGKiVSk2KUpUiIpSlAKUpQFdvD/AHa9+o34Vle6FBY8gCT6ASaxbxf3a9+o34UvKGDKeRBB+IigKWzb8e4/i6opAKzAd4ls3dVnKq8tCTJNeNo4BLYzWVW0/TLAB8nUaMvkfpWBna07MQMjEFz0tvADBuymMysdCD06/L+MFzRFS43ZWkL5uw0Veckxy61pj2xwZ5d/JebHxeey2kDIGA55QwYFZ65WVgPKKscRiktWmuXDlRELMYJhVEkwNToK1jdHauHvJdWxeW4UQLpIzKuabig81ZzcAIkcNbWWASSJAXUc5Ea6VneM7F643OR73+2hArWtn22a4RAvXAFRR1ZU5sf1oHryqZ7DMWz4TFF3a45xLMzsSSxazZkkn0rhmOueJdcWbZVSzFU5lVk5Qx6wIE12P2DApZxVtiM3iI0Az7yR/DVVrwi2C3Omka16ANfVNZAtZTQ2fMS2VGPUAn5CtT9kG9F7GYZ7eJk38OwRmPNlM5Se50Inyq93jxXh4e4RzykL5s3Co+ZFad7OD4e0cSmnHbBMd0IH8Rq2mXtNFVkfZydSqPj8N4iFJiY85AIJBHVSBBEjQmpFRdo27jJFm4LbyOIpnEdRlkVpKCst7toA8MQzZIYKgKZLrXeCBAGZjp0gc6j4vYPhq9y2x8QKfDCKFUXD4YWANcpKANJMhmk1ru6O2bdm3eFy6FP5Rc+6dYt2pIj8K3HAYnOgZWJBmCVInXzonFvCe4TI7bs2+asVbJbTOAM5NvxJYtzJbPr+qK9vsAECWVcp08NBbVQQM2VQTxHKurZtBAAmpltmj3up6eZ86xAsZ4up6eZ86lpO4OM+1Xb5v4g2xotvT41zzFAzVrvXfP8AtDFqx/8AOeOmgNQX1HKuHDvW6Adtm4DLiGsxYSQFU5uEd+Ua/OrrDKylvExBvIy5cjqka99NdJEcta5rcUfk+DAMhcOgHzNRyp868m3qtFr9nj9T+XB69PROypPUln9K+fJuQwWz8AWe0gts/wB1IJ1/NB90eXSov+9GH6Ld/wAv8qodk7NW/eS25hGPFqQSACYBHIn+dWW8m61rCqjWXeGJBViG7EFYA5ajXuKjK+yyDmsJLtySj01Nc1XLLb78GxbFxiX1LAEAGOKJ5Dt61seEsKBpWnbmW/sW/XP7K1tuEtkDWrKJ6opso6iKjJxT2JM14/2jbRgrsFZuU6A+QPevZIUTVHvNgxdsOrDnJHcHoR5itdfkxT8G0g19rk2yd6MTgGS3igblpvcfy9e/lXTNlbUt4hA9tgQfmPWtBUTaUpQClKUApSlAV+8AnDXgPzG/Co35bb/PT/EP51c15yDsPlQFHmsTIdVblmFyDHrOo8jpXi6lh1K3LudSCCrXAAZ01CkA/Gr/ACDsPlTIOw+VAcA3j2Dc2VdF7CXDdwuYkZGBu4ct72XoVOkqeFogwYI63uDvMMfhfEgSjeGxUNkchFaUkSBDCQeRkdK2N7KkEFQQdCCAQQe9ecNh0tqFtqqKOSqAoHoBpQH5r2tsK4uKxdqymtvxbjHlw2iY1+UeZqx9l2MuYe+LrA+BiFCFvuhwZSe3Mj410P2kYF7IuXrazZvwuJUaNI0VgwEgHl2nprXvcLG4Lw1sWAERU9y5GcsSSxM+9M9PpUZQ1IlGTRslu5rUu3cqNYe1mye4+kL015AVru922r2HK20tMWcwrASpJ6A9/Ks04OJojNTG8u0BcvpZB4batduHtlEL9SD8BXNtg7xnCYxrqjPoywTzBP8A2q3285waOWuFr95MrjSFkgkA9T0rn9m5xTV1MNKy+SqyedlwdJ2v7TsS4+yC2/QSfrVBhPaRjgf7WfUKfoRVETynrVfiLeVw3wq4qOk7sZblp2c8RvM3LqbdkyR69P6OyYrF3WyAXMpQyuWMpPnHrEVpu5rk2G4o+0boPzLdXdgmPe6t0H5xr5nqeunXdOK4yerV6OhZWpZeWjb9mbcVrbeI5R0kusL1J1XTWvWxtrC9mXMyOCTlIWYJkEaVqaX5WW1cEgPpoMx5jqRHOsFosSHViLqMcp5SoOoPf+u1bavSuZRj9f8ATHZ0V9cHN8L5eTle/cjHYkzr41z9o1i2dfzCvm+tycXiZ1PiPPqTVbsu5FeyZjr2GE2MP5Wl/fUi3hJrn6Y66Mqi64UDQZjA9KrtobWxKzF+6P8A3GvK6joLLJuUZJZPVo9IQrrUGnsdPGKW3cEAsUZSYMciDE96k7U24LzKSrQs8yCdT2AjpUP2WbOs7QwxNy7cF5DDQV18yCOdbk/s/tAj7W6R19wfurFLoepjFx2wyX2yEpqXdDdCPDaORafmq1tSERVXhtl28OmW3IHPUkknvXi/eY5ba+85j0HU1spi64qL5KLX6xuRaYb7Qk/dBgeZr7tHDSpqVhbAtoFHICvbKT6V6UY4jgwyeWa5tPdxMVhzafT81hzU9CK5jjcNjtkPOabZOjr7p9R0NdyVIECuL+1p8WLmW802Jm2FWBPn3NTSInRdyN6lxto/duJ7w79mFbLX5o3V28+ExCXVJiQGHdTzFfo/AYxL1tbiEFWAII86AkUpSgFKUoBSlKAUpSgFKUoDDjMMtxGRwGVgQwPIg1+c99tnNs/FtaVs6aMnPMFPIE9xXylDqIn+8uIhSLr6GQSZI+POl3e/GMRN9zHLiOnp9aUodwV+M2g9zV2LHuaj2KUrpEsCZ+BrzjEzCOXLWlK6DNsHelMPbNtxcJzluEIRqAOpnpVpZ30txyu8yeVvqSe/nSlY5+jKLG5SW73L4+kboLSnsj0m96AcrvM9LfUk18tb2qpkeIDJIMW+8ilKh919P4fxJ/eV/lfA0Hb+K8W/dfXicnWOvpUW20RSlbTMbIG/s/OsO1EpSunD5uttu7gsQly0xALAMvQia/VeCxXi2UuRGZQfnSlQnwzq5K7HXK87s285e8eclFHYCJ+f7qUrDTvZubbdqtjYKUpXoGEVV7x7Ft4uy1q4OY0PY18pQH5y21s82Lz2iQcpia6N7IN4XFz8kaWUgsp/NIEn4UpXQdcpSl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0672" name="AutoShape 16" descr="data:image/jpeg;base64,/9j/4AAQSkZJRgABAQAAAQABAAD/2wCEAAkGBxQTEhQUExQVFBUWGBcYFxgYGBUXGRgYFRUWGBYcFhgdHCggGRwlHxcVITEhJSkrLi4uFx8zODMsNygtLisBCgoKDg0OGxAQGywkHyQtLCw0NDQsLCwsLCwsLywsLCwsLC8sLCwsLDQsLCwsLCw0LCwtLCw0LCwsLCwsLCwsLf/AABEIALYBFQMBIgACEQEDEQH/xAAcAAEAAgMBAQEAAAAAAAAAAAAABAUDBgcCAQj/xABHEAACAQIDBgMFAwkFBgcAAAABAhEAAwQSIQUGIjFBURNhcQcygZGhI0KxFFJicrLBwtHwMzSSotIVFiRTc/ElQ2OCk7Pi/8QAGgEBAAMBAQEAAAAAAAAAAAAAAAIDBAEFBv/EADARAAICAQMDAAcIAwAAAAAAAAABAgMREiExBEFRBRMicZGx8BQVMmFigaHhI9Hx/9oADAMBAAIRAxEAPwDuNKUoBSlKAUpSgFKUoBSlKAUpSgFKUoBSlKAw38Wie+6qegJAJ9B1qHd27YXm/wBG/lVft1B+U2ZAIYRBEjQP09WWpVizHIKvoIrpwHeFPu27z/qpI/GoeP29dCGLDLIIDMwEaHpzqPt7H5HRbbHxBMp911yZiD5gCZGoBPesV/Ei6gZQQOxJJB+9r11H0rP1Nyqrcu5dVW5SWeDHuvtq6DZs3AmVjcTNqWkDOJ1j7yit1rmV+74ZD/8AKvWbh9CSjfsp866bXemnrpjL8vkL1iySFKUq4qFKUoBSlJoBSlKAUpSgFKUoBSlKAUpSgFKUoBSlKAUpSgFKjY/GLaXM3oB3PP8AcarF3ikEi2xA5kTA9Tl0qca5SWUiqd9cHiTLylUH+8y/mfX/APNS025b8JrhkZY07zyj5H5Guuma5RyHUVTeIstKVqh30X/l/wCY/wCivVvfAMYWyWPYMxP0SpfZ7PBL1sfJtNKqtj7bW+SuUow6HyieYBBEjSOtWtVSi4vDJpp8Gvb18LYd+1wD5sh/caj7TxT2yAty2gynQpmbhI0WXAk5uxkxWffsf8NmH3GB+jR9YrHtYsyqbfMmRpIOkqG7LIUz+iB1qMs6djq5NfOHuPc8RXu50BQ3FUAM7xn4ssAAwBGsVk20fBS2igkAiTOoVIJZj5tlB75jV/hLOREtkg5BLEfeYzr8TmPyqFdYZrpdCQ0INVjIomecgli3TovavLuxKyMJy2W795qrbSzFFFtaxw3EHJrVwADukXVj/wCM1vu7+K8XDWLnVraE+uUZvrNc72htFLRtsxLBCuaNSQeF+3Rmra/ZtdJwSqQwyO6iRErmzKf80fCrvRr/AMLj4Y6yOJp+UbTSlK3mUx3rwWJ6z9AT+ANUrb0WiCbavcjXQKugIBPGwMCRJA0mrjELMRzBB5xpyP0Jqg2dujaSS/2hnQHRQJkadfj8quq9Vhuf7fX9lFvrcpV4/P6/oxDb2JuEeDYWD99nzrzj3lIHMHQEmpGz8RiPEi6yujBgpVQoF22QSO/RuZ+6eVXBtKqzoFUT2AAFQt3zNhCebFnPq7s3767K2L2UUl/PxEapLdybf8fAtlaRNfax2OUdiflzH9eVZKoLxSlKAUpSgFKUoBSlKAUpSgFKUoBSlKA17fS7ltIf0v3Vk2RfAsWuxWSPUmaw77rNpP1v3Go+zbrG1Za2M2QZWUakEMSJA1gg1shHNS955N1jj1MseF8z7itk2sjlGcFVZtSCOETHIRWuYnGxhLzQdCnrqLtbXj7z3bVxbiNbXKxzcS6gaAz7wJ0itN2gv/BX/VPwvVdDLjv5RUtKvjp4w+2O3g1yztNWIGoJIGo7+lda2Lsq7h8MyL4fjEsZ4ihM8MmJgCOlcQS3XSdmD/wK56Xf/tNW9XW9McPukbqZLL9xl3SxTnaOIS5GdQ+cj3cwKTl6xrW/Vyj2VL/xT/8ATb8UrpGK2vatsVYtIMaKzcWXMFEDVo1gT07icPVx02Y/JGil5ieN4cCb+HuW1jMwEToNGB5/CtXt7rY1lAfFlQBEKSNAI5rlrZxty3nFuLhaYYC25yToDcIEKD35aHsYwX947ankcoQuSQQYDWwpUEag5zHL3exms+S0otm4C/aU21t3HMkl3ZRmJPOcxPKBy6VJbYuJuc/DT1LXP9NXjbatKCXzJB1BUzACnMQJKrDLqYiQDBr3tfaItI0avkYqArNyGhaBosxqYFZH0dTbcln9y5XzSwjX7e5IYg3LpPcKFUH6E/WttRABAEVVDeKzBPGBMKzIyK/vGbbMArDhJmYiD1E/bu8FlVLMTp4nIM39mbg5xAJ8NoB5xpNXV1QrWIrBCdkp/iZbUqPhMULmaAy5TlIYQeQYaeYYHvr0qRVhA1reW9kuAxKsoDtGtvUhGU/dzGVJ/VqufDXxGR7iswLKrsbjZV5nXi+8vNvICrbb8DxEZZF1UjtKNqpPSdOXetEwGybi4977XUYLcYkPmF0hlIU+HHvCYkGJXsKA2X/aOKayUKgi4pAYE8jznMdTB6Vf7Lw+W2ggggDlmH4GDVK+2kXKoGZxnfIpXQMSwljwqoE6tA4TE1CxmCuYqRfxKpb5Gxh1Nz1F24IL+kBY5g86lGKb3eCMpNLZZNnwm1Ve4Fs5rwkh7i5fDTLzGfkzTpCz1mKt6oNgYEWEFu2l3JmzS/hqBIAMAaxz6cx2M1f0kkntwIttbrDFKUqJIUpSgFKUoBSlKAUpSgFKUoBSleLzEKSozEAkCQJMaCTymgI21MALyZSYgyDzgxHLqIJqntbslTIuAeisP46yrtu4R/ZweKJmHgLC2ypbNMkZtIjkdY+3NttlLZGMQciq7OFzQQ/DlV4I4Z6HUjWrI2zisJlNnT12PVJZZ4u7uuwg3QfUOf46yNuyjWHtMxl4OYACCuqwNdNToecmsuy8fcuXWDrlUAwQGymPDMqWAJHGwmBOSQIqNf2xiFCzbtzc5E+IFtgFpN1gCdQAAIGpAkzNHdN9zkemqi8qO5rw9mv/AKy/4H/11PTc68LJsDFRaMymQxqZP3p51aPtW9b8S49vMirbaEzlhmVpyqbYJ4gsg8hJoNuXSNbJtniENmMvbCZlSF4pZiFYcwhMGrH1dr5f8In6qHg8br7qrhCzZs7kQIGUAEgnmSSTC6z0ERVjj9k23BIVQ5M5tQQdA0EaqSO3lVfcx+JK238Mf2rp4a5pOXxUzMx0y8OaI6CCavMK8qCZnrKsmvXhOoH9a1TOcpvMuSaSSwiOdk2dPs10EREAgEkZl5NBZiJmCxPWvh2PYMzaUyIMiZEg6nryHyFTqVE6VG2tlLdVgttCzqVLExlkQGiDJHMelTsVs+3c1dFbSNfmJ7wdR2PKsG11Y+Dldk+1ScuXiGsqZB0PlrVhQEJNlWgCoQQYBEmIHJYnRP0eWp0qHi9jIzgCzbylszsTrrOcBY+9oCZGnoBVzSgPCWwCSBBYyfMwB+AA+Fe6pdpbwC07r4eZbalmbPbUyLbOFVCczEhRqBHF1gx8ubwZSc9plAcW9WTW4yK6hdYiGALEiD3AmgLXFYZbghh5gjQgjkQehrXsfueLr5/yi6s6HLl1UgA9ImFXiiRGkVL2XtvxrwQAAZLjGDIlLq2wVaBKniIMagg19O8Gp+xYAeJLFlAy2rvhOdCTJOoEaieVANnbr2LAi2onmWaWZjzlmkEnzNWtvDgdfw/fVPZ3izuqW7eYvBU5wAAyuy5zBymEYwMxErI1MecPt8ql1ri622uiJjOy3GAW0WCqygQCxI1BmACaAvwK+1rzbdfMn2YVct0vD23gpctKOIN2YyI+8Oxr0u8oCBnt5S1tLiKHBJVwx10EEFYgTOZY1MUBf0rxYuhlVhyYAj0IkV7oBSlKAUpSgPjNHOvOc9j9P515vc19f4TUHa21FsKCdWYwq9ya6k28I43gsM57H6fzpnPY/T+dVeHt3bgzO5E9FJUfCNfiTWDHpftKXtuzx908U+k11RTeMjJdi5rBBHyr3UDC3ma0rOIbQkDlMjlU+onRSlKAUpSgFfCa+14ujSuPgIxLjbZYKHXMZgTqY5wOsSKkVre2MFlZLoEtabMNJOUgq4XrOViQBzIFMdtVi9nKfs3EhlOjH1HSIPnVLv0r2jQqNTxE2SlRcI56malVbGWpZKJLDwKUpUjhC2jzsjvdH0Rz+6ptRMdbJayQJy3JPobbr/EKl0ApSlAeTbBMkCYjl07UKDsK9V4vXQqlmIVQCSToABzJNAY0voXZAyl1CllBGYBy2UkcwDlb5GsuQdhULZln37rLla62aCIYIAFQHqNFDEdCxFTXcASTAFAMg7D+v+5r7lHKP6POtR2zv/h7JKqfEYduXzrX09pFwt/ZcNQc0iag2dNFsaaDTlpyrBjLDMsIUU8pZC8CCNAGXXXvVDsrfKzcXj4D51Ms714Vmy+KoPnpXVJM44tFvh7QRVUclAUegEVkryjgiQZFeqkRFKUoBSlKAwYnp6n9k1zXbW0WubasWMxypMjoW8IMPoSa6XiPu+p/ZNcq9puBuYfFWcfaEhSubsGTQZuwZeGfLzrV0qUpOL5aaXvKrm0k/DOo5jXwsartg7ZtYu0LtlpB94feRuquOh/HpVfvMl9FuX7d91CLOTgydP0M3+aqY1tz0PZk3JYyi+J/d+IqdWk+znaV3EYIXbzl2LvqfK4QB2AAArdWYASdBUZx0ycfB1PKyfaVHGNtkAh0IJyghlgt2Gup8q+fli5kUa5wWGo90AGfqKidJNKwvi0BILqCozEFgCB3InQedfDjLfDxpxCV4l4gOq66igM9YcU8CekifQ6VjXaFo+7cQ8WTRl9783n72o0515S+lxFeeFwCs6aMJGh9ajJ7Eo8la21LTnwmYZ9YGvFAnTzidPKqnbDDD2Lt63xheI2oOUtmglWGtsydSARz0kzXrbu7pY50nMCGUjmCDII+NT92MWzNcS5bFtwAdDo0yGIB1H3Z58xWWHtSxNG2aioaoMk7vY1rtq3cK5M6ggdvjV1XlhpXy1dDDStUUo7IxSbluEuA8iDqRoQdVJBHqCCPgaj4jaVlBL3bagkiWdQJUww1PMde1UG0t1XuX2dLoRBmvWgJm3i2yDP2NsqrSvXxrv52mMbqsrAlMNfm0EbxQ0K5e5cvMqwwcO1ySpynhGp6SIlyu27a+Mbz27S27vhhncKG+ztuNT14z8qk4nadpGyG5b8TKWCF0DEBSxgE9gTPlVHa3ZfxL5Z7YW8RmZA3iZPCto9u2CYsqxQkkFiQ3QgMMtzd5wWW1da3aPiNlkNna6rgqwySFDNM5mbQAQBQFpZ2ojXrlrQFLdu5MiCLhu8vTwyfjWfCY23dBNq4lwAwSjBoMTrB7a1rWL3QDC7C2QblrDKeGM7Wrlx74eBOW6rBCRqQTPnc7FwDW85NrD2s0cNkGSRIl7hC59IjhERzM6AWlQEwbOQ15g0EFUWQikagmdXYdzA0BCgip9KAxYnELbUsxAA5k1yPfnflrxNmwcqfebqat/aptK5paSQvXzrl122QJ6mqZyecIuhFYyzIGUat9al4LEk+6Ko83fWrTAtI0qGCzJN2kzATmg+Vazc2kwbmTrW2myGWDz71QHZEuT90fWmRg3rcLfVrRW3dYlDpr0rsVm6GUMpkHUV+WruYPoIANdr9m23S1sWXOscP8qlCWHhkLIbZRvtKUq8oFKUoDFiFMAjWDMd9CD+NQ8Tbt3FKOJUiCCD9dKsaUBzy57PrKXPEw167hz+g1xfgI5Dyqfc3Y8Rcl/EXbq9Qz3iD6qCFPxBrdKVY7rHzJkdEfBSbC2Tbw9sWbKwgM8oA1kwPOp+2bJexeUCS1twBAMkqYEHQ1MpVZIqG2AhYuXcsSpY8ALFGBHJeEcNsELAItrM6z82ZsBLLKyu7ZVZRmCahsslmChieBQJMAADpVxSgKfF7v23LEswBbNknNbzZg5LW2lWJYTy06QdawYvdm26MrO5DAiItgQbTWogIBlCs8L7ssTE1f1jvNArknhHVyVVzZINzxFuMjZQugQwFJPDmU5Z0n0Haoo3atKpVV0ZMjdC2p4mIg5tTr502xjWQZkuBT2MEH4Hl8K8bCxGIbM9wqVPugAj4zOgrK7It6TYqZKOvJEwmEGHK2bpuPaMLbueJd4CdFV4aI6A/Crddk2p1DSOR8S7I6aHNpWfEItxGVhzBDD1qp2DtTgZL5CvZJUsxgOoMK09+QPn611Zzg446ouSXHP8Askba2kbQS2oMEgFiSdI5SeZ01J86t8K3AD6VVbUw35TZVhmQq0jMuUmBHI6jn1E+VS9m3jlhhBFMyU9zkoxdK08p7mLGbx2bV8WXuWx9m7tLjMChtwuTmSQ5IHM5dAakW9u4djC3VIAJLCSgyglpuRkEAGQTpFeb+zM91bhIA8K9aKxqfGayQZ8vDOn6VYRsU/ktiwGQeCLP3JRvBA52ww0kAgToQOdaUZDzj9pi7bTwLsBr1u2zrEqDDEDMCOIQJjk8joabRN1fye14rTcvFGuAIHyCzeujTKVDE21BIA5mAJ0jYrdMXMxuXWdmu2rpnMElGtZl8MNlylbQQTJUEmSSSc+N3Ww7hAttLYW4r5VEI0EZs1sEKzFQVzEEgH4V0E61ivDzLduIciZ2ckJw5nEuIyrookg6mdFEVmwOOt3gWtuHAMEjvAP4EH41UYrdhM6tZ8OyFykWxaHhsyMxl1BWfekdQyKekVaYOxdBJu3VeeSomRR56szE/GPKgJlKx37uVS0ExrCiT5wOZ9Br2mli8rqGUhlPIigObe0i4viqvzrnuCwz4i8VtiQNPIVt3tWcreX9KrncbZws2AcozNqSfOss3hmqC2KPD+z5mjM0d6l3tw2tj7M5j2rfbOJWYIg1OAFQw33J6kuxyi3ulirnDAArON1r9vhKad66pbdR1Fe7kEVNR25K3ZvwcQxmwApJbSrDY13wr1rKdZFWvtFItiRpNUvs9wLYrEBzORNSfPtXI7kpNHaUMgGvVfFFfa1mQUpSgFKUoBSlKAUpSgFKUoBWO7yrJWG9UZcHY8mC5hVcagGvvgBEMVmtmvONPAfh+0KpaWGyzVLKiaptXFu2IHhTK8I9TGafLkPhUnZuFN9lv3VWQZt5ZAA5Bx3LDr0UgdTMm1s3Mt0BjbYm4A6xKlicrCdCRodatcPZCKqjkoCjlyAA6VVVF7tmm21LEYrgweEcxBJjmO3Yg/GDPn5VIS0BXph/X4ivdmzFXKOWZ3PYzUpSrykiXbhF62s6FLhI8wbcH4SfnUuoN7+82v8ApXv27EfvqZQHqlfBX2gFV11fCuBxolxgrjoHbRHHmTCHvmU9DNjULbFh3tEWsueUZc85ZS4raxqOVAa1v3u+uIey/LK2vmKj7TwDskW2IgQANK2nbFqVHkarl5Vlt2ma6knEqEDIiDUtpmnvWy4Z5SfKqZxJq5wK8NQTyyc1iJq13at0Yhbap7x59q2uzcPusNe9Y3wK5pjWpluppYRCck+DRfaPst76JbQSxMVsO4uxBhcKqQM3NiO9ScTrdXSedWuGSFiu1fiIW/hRlpSlaTOKUpQClKUBC21eKWLrKYZVJB8wKyLaH6X+Jv51H3i/u179RvwqUDQH0WB+l/ib+dQsZfNuCJ94DUkjUxrJ+teGuIkSt0HmACx+OUGSNddKi4w2nBVheAPIywE9JJMdhqaAusNiA47EcweYNZqpbFu4DnLEkTOZQpIHQ5dDVypkTQFNitsOjvNseGtzwwZMkmwLsmRCrJykzHXSNYVzbV0upNtBbh8/G0cN2wucE2xwhbmaZAIk9BOz1huONdeXPy66/MfOoy4OrkpLW2mZruS2pt2lzl8zSwzXARbULxaW55xxDnM1kwO0WvXGQqFXK3ukspjwiCrFRPvsNNOHSpBxkGNakDEEiqFOPBa65LcosRt1rbOPCAJYLLuFRTlfW48EKYQcOpl17zX29vE8gJbVjKj325krJPBwrq0EwWyzlirew51nvU6zbAFdh7QmsclOdpMrFGFtWGnvNmOZZXw0yS4E6toJB7GJWxMe1xF8RCj+HbczBkXAecaBpVpHTTU1ZUq9LBSKVj8dZAzLJ5CRrz5fI/I188dcwSeIgmPJSoP7S/OugiFm/KgMjZRaP2nDllnHDzmeEHlU+Kw/la5yk8QCkiDyYuBry523+XmKym4O47c+tAeqxYq9kR3gtlUtA1JygmAO+lRdrbYs4dc15woPKa1677SMEDHiT8KAsm25cJOW3bYKlxyy3GZD4eSVVgnE3ER8vMViwm2bpzjIGFuCzMSCRlQnKoWCeI9enwEe1v1ZZcy277L0K2rjA+hAg1V4/wBp9q1JfDYlUHN2tXFUepKxQGz7J2kcSrkqijQgB87CZ0uACEYacMk8+2urtjcQbSuoPGUlYtg/aOoHhnigAEyX7cu1hu97RcHjGyW2OfsRWe9cBZo5TVFzxhl9O+URsAxK++HYEg6ZSDzysukEAjoJ5xrWwYSYrU8bdvAjIRFWezcXf0mCOtVxXc2yok69WUbAvnXxxXizcYzIiso1IqXOxiezPNqwJmplfAK+1fGKiVSk2KUpUiIpSlAKUpQFdvD/AHa9+o34Vle6FBY8gCT6ASaxbxf3a9+o34UvKGDKeRBB+IigKWzb8e4/i6opAKzAd4ls3dVnKq8tCTJNeNo4BLYzWVW0/TLAB8nUaMvkfpWBna07MQMjEFz0tvADBuymMysdCD06/L+MFzRFS43ZWkL5uw0Veckxy61pj2xwZ5d/JebHxeey2kDIGA55QwYFZ65WVgPKKscRiktWmuXDlRELMYJhVEkwNToK1jdHauHvJdWxeW4UQLpIzKuabig81ZzcAIkcNbWWASSJAXUc5Ea6VneM7F643OR73+2hArWtn22a4RAvXAFRR1ZU5sf1oHryqZ7DMWz4TFF3a45xLMzsSSxazZkkn0rhmOueJdcWbZVSzFU5lVk5Qx6wIE12P2DApZxVtiM3iI0Az7yR/DVVrwi2C3Omka16ANfVNZAtZTQ2fMS2VGPUAn5CtT9kG9F7GYZ7eJk38OwRmPNlM5Se50Inyq93jxXh4e4RzykL5s3Co+ZFad7OD4e0cSmnHbBMd0IH8Rq2mXtNFVkfZydSqPj8N4iFJiY85AIJBHVSBBEjQmpFRdo27jJFm4LbyOIpnEdRlkVpKCst7toA8MQzZIYKgKZLrXeCBAGZjp0gc6j4vYPhq9y2x8QKfDCKFUXD4YWANcpKANJMhmk1ru6O2bdm3eFy6FP5Rc+6dYt2pIj8K3HAYnOgZWJBmCVInXzonFvCe4TI7bs2+asVbJbTOAM5NvxJYtzJbPr+qK9vsAECWVcp08NBbVQQM2VQTxHKurZtBAAmpltmj3up6eZ86xAsZ4up6eZ86lpO4OM+1Xb5v4g2xotvT41zzFAzVrvXfP8AtDFqx/8AOeOmgNQX1HKuHDvW6Adtm4DLiGsxYSQFU5uEd+Ua/OrrDKylvExBvIy5cjqka99NdJEcta5rcUfk+DAMhcOgHzNRyp868m3qtFr9nj9T+XB69PROypPUln9K+fJuQwWz8AWe0gts/wB1IJ1/NB90eXSov+9GH6Ld/wAv8qodk7NW/eS25hGPFqQSACYBHIn+dWW8m61rCqjWXeGJBViG7EFYA5ajXuKjK+yyDmsJLtySj01Nc1XLLb78GxbFxiX1LAEAGOKJ5Dt61seEsKBpWnbmW/sW/XP7K1tuEtkDWrKJ6opso6iKjJxT2JM14/2jbRgrsFZuU6A+QPevZIUTVHvNgxdsOrDnJHcHoR5itdfkxT8G0g19rk2yd6MTgGS3igblpvcfy9e/lXTNlbUt4hA9tgQfmPWtBUTaUpQClKUApSlAV+8AnDXgPzG/Co35bb/PT/EP51c15yDsPlQFHmsTIdVblmFyDHrOo8jpXi6lh1K3LudSCCrXAAZ01CkA/Gr/ACDsPlTIOw+VAcA3j2Dc2VdF7CXDdwuYkZGBu4ct72XoVOkqeFogwYI63uDvMMfhfEgSjeGxUNkchFaUkSBDCQeRkdK2N7KkEFQQdCCAQQe9ecNh0tqFtqqKOSqAoHoBpQH5r2tsK4uKxdqymtvxbjHlw2iY1+UeZqx9l2MuYe+LrA+BiFCFvuhwZSe3Mj410P2kYF7IuXrazZvwuJUaNI0VgwEgHl2nprXvcLG4Lw1sWAERU9y5GcsSSxM+9M9PpUZQ1IlGTRslu5rUu3cqNYe1mye4+kL015AVru922r2HK20tMWcwrASpJ6A9/Ks04OJojNTG8u0BcvpZB4batduHtlEL9SD8BXNtg7xnCYxrqjPoywTzBP8A2q3285waOWuFr95MrjSFkgkA9T0rn9m5xTV1MNKy+SqyedlwdJ2v7TsS4+yC2/QSfrVBhPaRjgf7WfUKfoRVETynrVfiLeVw3wq4qOk7sZblp2c8RvM3LqbdkyR69P6OyYrF3WyAXMpQyuWMpPnHrEVpu5rk2G4o+0boPzLdXdgmPe6t0H5xr5nqeunXdOK4yerV6OhZWpZeWjb9mbcVrbeI5R0kusL1J1XTWvWxtrC9mXMyOCTlIWYJkEaVqaX5WW1cEgPpoMx5jqRHOsFosSHViLqMcp5SoOoPf+u1bavSuZRj9f8ATHZ0V9cHN8L5eTle/cjHYkzr41z9o1i2dfzCvm+tycXiZ1PiPPqTVbsu5FeyZjr2GE2MP5Wl/fUi3hJrn6Y66Mqi64UDQZjA9KrtobWxKzF+6P8A3GvK6joLLJuUZJZPVo9IQrrUGnsdPGKW3cEAsUZSYMciDE96k7U24LzKSrQs8yCdT2AjpUP2WbOs7QwxNy7cF5DDQV18yCOdbk/s/tAj7W6R19wfurFLoepjFx2wyX2yEpqXdDdCPDaORafmq1tSERVXhtl28OmW3IHPUkknvXi/eY5ba+85j0HU1spi64qL5KLX6xuRaYb7Qk/dBgeZr7tHDSpqVhbAtoFHICvbKT6V6UY4jgwyeWa5tPdxMVhzafT81hzU9CK5jjcNjtkPOabZOjr7p9R0NdyVIECuL+1p8WLmW802Jm2FWBPn3NTSInRdyN6lxto/duJ7w79mFbLX5o3V28+ExCXVJiQGHdTzFfo/AYxL1tbiEFWAII86AkUpSgFKUoBSlKAUpSgFKUoDDjMMtxGRwGVgQwPIg1+c99tnNs/FtaVs6aMnPMFPIE9xXylDqIn+8uIhSLr6GQSZI+POl3e/GMRN9zHLiOnp9aUodwV+M2g9zV2LHuaj2KUrpEsCZ+BrzjEzCOXLWlK6DNsHelMPbNtxcJzluEIRqAOpnpVpZ30txyu8yeVvqSe/nSlY5+jKLG5SW73L4+kboLSnsj0m96AcrvM9LfUk18tb2qpkeIDJIMW+8ilKh919P4fxJ/eV/lfA0Hb+K8W/dfXicnWOvpUW20RSlbTMbIG/s/OsO1EpSunD5uttu7gsQly0xALAMvQia/VeCxXi2UuRGZQfnSlQnwzq5K7HXK87s285e8eclFHYCJ+f7qUrDTvZubbdqtjYKUpXoGEVV7x7Ft4uy1q4OY0PY18pQH5y21s82Lz2iQcpia6N7IN4XFz8kaWUgsp/NIEn4UpXQdcpSl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0674" name="Picture 18" descr="Kết quả hình ảnh cho kinh doanh"/>
          <p:cNvPicPr>
            <a:picLocks noChangeAspect="1" noChangeArrowheads="1"/>
          </p:cNvPicPr>
          <p:nvPr/>
        </p:nvPicPr>
        <p:blipFill>
          <a:blip r:embed="rId2" cstate="print"/>
          <a:srcRect/>
          <a:stretch>
            <a:fillRect/>
          </a:stretch>
        </p:blipFill>
        <p:spPr bwMode="auto">
          <a:xfrm>
            <a:off x="659858" y="785333"/>
            <a:ext cx="2133600" cy="1477383"/>
          </a:xfrm>
          <a:prstGeom prst="rect">
            <a:avLst/>
          </a:prstGeom>
          <a:noFill/>
        </p:spPr>
      </p:pic>
      <p:pic>
        <p:nvPicPr>
          <p:cNvPr id="70686" name="Picture 30" descr="Kết quả hình ảnh cho nội quy công ty"/>
          <p:cNvPicPr>
            <a:picLocks noChangeAspect="1" noChangeArrowheads="1"/>
          </p:cNvPicPr>
          <p:nvPr/>
        </p:nvPicPr>
        <p:blipFill>
          <a:blip r:embed="rId3" cstate="print"/>
          <a:srcRect/>
          <a:stretch>
            <a:fillRect/>
          </a:stretch>
        </p:blipFill>
        <p:spPr bwMode="auto">
          <a:xfrm>
            <a:off x="2808989" y="814969"/>
            <a:ext cx="1676400" cy="1653116"/>
          </a:xfrm>
          <a:prstGeom prst="rect">
            <a:avLst/>
          </a:prstGeom>
          <a:noFill/>
        </p:spPr>
      </p:pic>
      <p:pic>
        <p:nvPicPr>
          <p:cNvPr id="70688" name="Picture 32" descr="Quy chế tuyển sinh 2016"/>
          <p:cNvPicPr>
            <a:picLocks noChangeAspect="1" noChangeArrowheads="1"/>
          </p:cNvPicPr>
          <p:nvPr/>
        </p:nvPicPr>
        <p:blipFill>
          <a:blip r:embed="rId4" cstate="print"/>
          <a:srcRect/>
          <a:stretch>
            <a:fillRect/>
          </a:stretch>
        </p:blipFill>
        <p:spPr bwMode="auto">
          <a:xfrm>
            <a:off x="4470197" y="845379"/>
            <a:ext cx="1725561" cy="1371600"/>
          </a:xfrm>
          <a:prstGeom prst="rect">
            <a:avLst/>
          </a:prstGeom>
          <a:noFill/>
        </p:spPr>
      </p:pic>
      <p:pic>
        <p:nvPicPr>
          <p:cNvPr id="70690" name="Picture 34" descr="Kết quả hình ảnh cho thỏa ước lao &amp;dstrok;ông tập thể"/>
          <p:cNvPicPr>
            <a:picLocks noChangeAspect="1" noChangeArrowheads="1"/>
          </p:cNvPicPr>
          <p:nvPr/>
        </p:nvPicPr>
        <p:blipFill>
          <a:blip r:embed="rId5" cstate="print"/>
          <a:srcRect/>
          <a:stretch>
            <a:fillRect/>
          </a:stretch>
        </p:blipFill>
        <p:spPr bwMode="auto">
          <a:xfrm>
            <a:off x="6313848" y="1108127"/>
            <a:ext cx="1374773" cy="1103228"/>
          </a:xfrm>
          <a:prstGeom prst="rect">
            <a:avLst/>
          </a:prstGeom>
          <a:noFill/>
        </p:spPr>
      </p:pic>
      <p:sp>
        <p:nvSpPr>
          <p:cNvPr id="24" name="Rectangle 23"/>
          <p:cNvSpPr/>
          <p:nvPr/>
        </p:nvSpPr>
        <p:spPr>
          <a:xfrm>
            <a:off x="648167" y="2154224"/>
            <a:ext cx="2133599" cy="2931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smtClean="0">
                <a:solidFill>
                  <a:schemeClr val="tx1"/>
                </a:solidFill>
              </a:rPr>
              <a:t>SXKD</a:t>
            </a:r>
            <a:r>
              <a:rPr lang="en-GB" sz="1600" smtClean="0">
                <a:solidFill>
                  <a:schemeClr val="tx1"/>
                </a:solidFill>
              </a:rPr>
              <a:t> </a:t>
            </a:r>
            <a:endParaRPr lang="en-US" sz="1600">
              <a:solidFill>
                <a:schemeClr val="tx1"/>
              </a:solidFill>
            </a:endParaRPr>
          </a:p>
        </p:txBody>
      </p:sp>
      <p:sp>
        <p:nvSpPr>
          <p:cNvPr id="26" name="Rectangle 25"/>
          <p:cNvSpPr/>
          <p:nvPr/>
        </p:nvSpPr>
        <p:spPr>
          <a:xfrm>
            <a:off x="285206" y="2561676"/>
            <a:ext cx="8534400" cy="38034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44500" algn="just">
              <a:spcBef>
                <a:spcPts val="600"/>
              </a:spcBef>
              <a:spcAft>
                <a:spcPts val="600"/>
              </a:spcAft>
            </a:pPr>
            <a:r>
              <a:rPr lang="vi-VN" sz="2800" b="1">
                <a:solidFill>
                  <a:schemeClr val="tx1"/>
                </a:solidFill>
                <a:latin typeface="Times New Roman"/>
              </a:rPr>
              <a:t>a) </a:t>
            </a:r>
            <a:r>
              <a:rPr lang="vi-VN" sz="2800">
                <a:solidFill>
                  <a:schemeClr val="tx1"/>
                </a:solidFill>
                <a:latin typeface="Times New Roman"/>
              </a:rPr>
              <a:t>Tình hình sản xuất, kinh doanh của người sử dụng lao động;</a:t>
            </a:r>
          </a:p>
          <a:p>
            <a:pPr lvl="0" indent="444500" algn="just">
              <a:spcBef>
                <a:spcPts val="600"/>
              </a:spcBef>
              <a:spcAft>
                <a:spcPts val="600"/>
              </a:spcAft>
            </a:pPr>
            <a:r>
              <a:rPr lang="vi-VN" sz="2800" b="1">
                <a:solidFill>
                  <a:schemeClr val="tx1"/>
                </a:solidFill>
                <a:latin typeface="Times New Roman"/>
              </a:rPr>
              <a:t>b) </a:t>
            </a:r>
            <a:r>
              <a:rPr lang="vi-VN" sz="2800">
                <a:solidFill>
                  <a:schemeClr val="tx1"/>
                </a:solidFill>
                <a:latin typeface="Times New Roman"/>
              </a:rPr>
              <a:t>Nội quy lao động, thang lương, bảng lương, định mức lao động, nội quy, quy chế và các văn bản quy định khác của người sử dụng lao động liên quan đến quyền lợi, nghĩa vụ và trách nhiệm của người lao động;</a:t>
            </a:r>
          </a:p>
          <a:p>
            <a:pPr lvl="0" indent="444500" algn="just">
              <a:spcBef>
                <a:spcPts val="600"/>
              </a:spcBef>
              <a:spcAft>
                <a:spcPts val="600"/>
              </a:spcAft>
            </a:pPr>
            <a:r>
              <a:rPr lang="vi-VN" sz="2800" b="1">
                <a:solidFill>
                  <a:schemeClr val="tx1"/>
                </a:solidFill>
                <a:latin typeface="Times New Roman"/>
              </a:rPr>
              <a:t>c) </a:t>
            </a:r>
            <a:r>
              <a:rPr lang="vi-VN" sz="2800">
                <a:solidFill>
                  <a:schemeClr val="tx1"/>
                </a:solidFill>
                <a:latin typeface="Times New Roman"/>
              </a:rPr>
              <a:t>Các thỏa ước lao động tập thể mà người sử dụng lao động tham gia;</a:t>
            </a:r>
            <a:endParaRPr lang="en-US" sz="2800">
              <a:solidFill>
                <a:schemeClr val="tx1"/>
              </a:solidFill>
              <a:latin typeface="Times New Roman"/>
            </a:endParaRPr>
          </a:p>
        </p:txBody>
      </p:sp>
      <p:sp>
        <p:nvSpPr>
          <p:cNvPr id="19" name="Rectangle 18"/>
          <p:cNvSpPr/>
          <p:nvPr/>
        </p:nvSpPr>
        <p:spPr>
          <a:xfrm>
            <a:off x="7924800" y="1108127"/>
            <a:ext cx="12192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rgbClr val="3333FF"/>
                </a:solidFill>
              </a:rPr>
              <a:t>NQ HN.NLĐ</a:t>
            </a:r>
            <a:endParaRPr lang="en-US" b="1">
              <a:solidFill>
                <a:srgbClr val="3333FF"/>
              </a:solidFill>
            </a:endParaRPr>
          </a:p>
        </p:txBody>
      </p:sp>
      <p:sp>
        <p:nvSpPr>
          <p:cNvPr id="13" name="Rectangle 12"/>
          <p:cNvSpPr/>
          <p:nvPr/>
        </p:nvSpPr>
        <p:spPr>
          <a:xfrm>
            <a:off x="5916247" y="6365167"/>
            <a:ext cx="2903359" cy="369332"/>
          </a:xfrm>
          <a:prstGeom prst="rect">
            <a:avLst/>
          </a:prstGeom>
        </p:spPr>
        <p:txBody>
          <a:bodyPr wrap="none">
            <a:spAutoFit/>
          </a:bodyPr>
          <a:lstStyle/>
          <a:p>
            <a:r>
              <a:rPr lang="en-US" b="1" smtClean="0">
                <a:solidFill>
                  <a:srgbClr val="3333FF"/>
                </a:solidFill>
              </a:rPr>
              <a:t>Đ43 - NĐ145/2020/NĐ-CP</a:t>
            </a:r>
            <a:endParaRPr lang="en-US" b="1"/>
          </a:p>
        </p:txBody>
      </p:sp>
    </p:spTree>
    <p:extLst>
      <p:ext uri="{BB962C8B-B14F-4D97-AF65-F5344CB8AC3E}">
        <p14:creationId xmlns:p14="http://schemas.microsoft.com/office/powerpoint/2010/main" val="2687820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543800" cy="946150"/>
          </a:xfrm>
        </p:spPr>
        <p:txBody>
          <a:bodyPr/>
          <a:lstStyle/>
          <a:p>
            <a:pPr algn="ctr"/>
            <a:r>
              <a:rPr lang="en-US" sz="3600" err="1" smtClean="0">
                <a:solidFill>
                  <a:srgbClr val="FF0000"/>
                </a:solidFill>
              </a:rPr>
              <a:t>Nội</a:t>
            </a:r>
            <a:r>
              <a:rPr lang="en-US" sz="3600" smtClean="0">
                <a:solidFill>
                  <a:srgbClr val="FF0000"/>
                </a:solidFill>
              </a:rPr>
              <a:t> dung NSDLĐ </a:t>
            </a:r>
            <a:r>
              <a:rPr lang="en-US" sz="3600" err="1" smtClean="0">
                <a:solidFill>
                  <a:srgbClr val="FF0000"/>
                </a:solidFill>
              </a:rPr>
              <a:t>phải</a:t>
            </a:r>
            <a:r>
              <a:rPr lang="en-US" sz="3600" smtClean="0">
                <a:solidFill>
                  <a:srgbClr val="FF0000"/>
                </a:solidFill>
              </a:rPr>
              <a:t> </a:t>
            </a:r>
            <a:r>
              <a:rPr lang="en-US" sz="3600" err="1" smtClean="0">
                <a:solidFill>
                  <a:srgbClr val="FF0000"/>
                </a:solidFill>
              </a:rPr>
              <a:t>công</a:t>
            </a:r>
            <a:r>
              <a:rPr lang="en-US" sz="3600" smtClean="0">
                <a:solidFill>
                  <a:srgbClr val="FF0000"/>
                </a:solidFill>
              </a:rPr>
              <a:t> </a:t>
            </a:r>
            <a:r>
              <a:rPr lang="en-US" sz="3600" err="1" smtClean="0">
                <a:solidFill>
                  <a:srgbClr val="FF0000"/>
                </a:solidFill>
              </a:rPr>
              <a:t>khai</a:t>
            </a:r>
            <a:endParaRPr lang="en-US" sz="3600">
              <a:solidFill>
                <a:srgbClr val="FF0000"/>
              </a:solidFill>
            </a:endParaRPr>
          </a:p>
        </p:txBody>
      </p:sp>
      <p:sp>
        <p:nvSpPr>
          <p:cNvPr id="70668" name="AutoShape 12" descr="Kết quả hình ảnh cho kinh doan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0670" name="AutoShape 14" descr="data:image/jpeg;base64,/9j/4AAQSkZJRgABAQAAAQABAAD/2wCEAAkGBxQTEhQUExQVFBUWGBcYFxgYGBUXGRgYFRUWGBYcFhgdHCggGRwlHxcVITEhJSkrLi4uFx8zODMsNygtLisBCgoKDg0OGxAQGywkHyQtLCw0NDQsLCwsLCwsLywsLCwsLC8sLCwsLDQsLCwsLCw0LCwtLCw0LCwsLCwsLCwsLf/AABEIALYBFQMBIgACEQEDEQH/xAAcAAEAAgMBAQEAAAAAAAAAAAAABAUDBgcCAQj/xABHEAACAQIDBgMFAwkFBgcAAAABAhEAAwQSIQUGIjFBURNhcQcygZGhI0KxFFJicrLBwtHwMzSSotIVFiRTc/ElQ2OCk7Pi/8QAGgEBAAMBAQEAAAAAAAAAAAAAAAIDBAEFBv/EADARAAICAQMDAAcIAwAAAAAAAAABAgMREiExBEFRBRMicZGx8BQVMmFigaHhI9Hx/9oADAMBAAIRAxEAPwDuNKUoBSlKAUpSgFKUoBSlKAUpSgFKUoBSlKAw38Wie+6qegJAJ9B1qHd27YXm/wBG/lVft1B+U2ZAIYRBEjQP09WWpVizHIKvoIrpwHeFPu27z/qpI/GoeP29dCGLDLIIDMwEaHpzqPt7H5HRbbHxBMp911yZiD5gCZGoBPesV/Ei6gZQQOxJJB+9r11H0rP1Nyqrcu5dVW5SWeDHuvtq6DZs3AmVjcTNqWkDOJ1j7yit1rmV+74ZD/8AKvWbh9CSjfsp866bXemnrpjL8vkL1iySFKUq4qFKUoBSlJoBSlKAUpSgFKUoBSlKAUpSgFKUoBSlKAUpSgFKjY/GLaXM3oB3PP8AcarF3ikEi2xA5kTA9Tl0qca5SWUiqd9cHiTLylUH+8y/mfX/APNS025b8JrhkZY07zyj5H5Guuma5RyHUVTeIstKVqh30X/l/wCY/wCivVvfAMYWyWPYMxP0SpfZ7PBL1sfJtNKqtj7bW+SuUow6HyieYBBEjSOtWtVSi4vDJpp8Gvb18LYd+1wD5sh/caj7TxT2yAty2gynQpmbhI0WXAk5uxkxWffsf8NmH3GB+jR9YrHtYsyqbfMmRpIOkqG7LIUz+iB1qMs6djq5NfOHuPc8RXu50BQ3FUAM7xn4ssAAwBGsVk20fBS2igkAiTOoVIJZj5tlB75jV/hLOREtkg5BLEfeYzr8TmPyqFdYZrpdCQ0INVjIomecgli3TovavLuxKyMJy2W795qrbSzFFFtaxw3EHJrVwADukXVj/wCM1vu7+K8XDWLnVraE+uUZvrNc72htFLRtsxLBCuaNSQeF+3Rmra/ZtdJwSqQwyO6iRErmzKf80fCrvRr/AMLj4Y6yOJp+UbTSlK3mUx3rwWJ6z9AT+ANUrb0WiCbavcjXQKugIBPGwMCRJA0mrjELMRzBB5xpyP0Jqg2dujaSS/2hnQHRQJkadfj8quq9Vhuf7fX9lFvrcpV4/P6/oxDb2JuEeDYWD99nzrzj3lIHMHQEmpGz8RiPEi6yujBgpVQoF22QSO/RuZ+6eVXBtKqzoFUT2AAFQt3zNhCebFnPq7s3767K2L2UUl/PxEapLdybf8fAtlaRNfax2OUdiflzH9eVZKoLxSlKAUpSgFKUoBSlKAUpSgFKUoBSlKA17fS7ltIf0v3Vk2RfAsWuxWSPUmaw77rNpP1v3Go+zbrG1Za2M2QZWUakEMSJA1gg1shHNS955N1jj1MseF8z7itk2sjlGcFVZtSCOETHIRWuYnGxhLzQdCnrqLtbXj7z3bVxbiNbXKxzcS6gaAz7wJ0itN2gv/BX/VPwvVdDLjv5RUtKvjp4w+2O3g1yztNWIGoJIGo7+lda2Lsq7h8MyL4fjEsZ4ihM8MmJgCOlcQS3XSdmD/wK56Xf/tNW9XW9McPukbqZLL9xl3SxTnaOIS5GdQ+cj3cwKTl6xrW/Vyj2VL/xT/8ATb8UrpGK2vatsVYtIMaKzcWXMFEDVo1gT07icPVx02Y/JGil5ieN4cCb+HuW1jMwEToNGB5/CtXt7rY1lAfFlQBEKSNAI5rlrZxty3nFuLhaYYC25yToDcIEKD35aHsYwX947ankcoQuSQQYDWwpUEag5zHL3exms+S0otm4C/aU21t3HMkl3ZRmJPOcxPKBy6VJbYuJuc/DT1LXP9NXjbatKCXzJB1BUzACnMQJKrDLqYiQDBr3tfaItI0avkYqArNyGhaBosxqYFZH0dTbcln9y5XzSwjX7e5IYg3LpPcKFUH6E/WttRABAEVVDeKzBPGBMKzIyK/vGbbMArDhJmYiD1E/bu8FlVLMTp4nIM39mbg5xAJ8NoB5xpNXV1QrWIrBCdkp/iZbUqPhMULmaAy5TlIYQeQYaeYYHvr0qRVhA1reW9kuAxKsoDtGtvUhGU/dzGVJ/VqufDXxGR7iswLKrsbjZV5nXi+8vNvICrbb8DxEZZF1UjtKNqpPSdOXetEwGybi4977XUYLcYkPmF0hlIU+HHvCYkGJXsKA2X/aOKayUKgi4pAYE8jznMdTB6Vf7Lw+W2ggggDlmH4GDVK+2kXKoGZxnfIpXQMSwljwqoE6tA4TE1CxmCuYqRfxKpb5Gxh1Nz1F24IL+kBY5g86lGKb3eCMpNLZZNnwm1Ve4Fs5rwkh7i5fDTLzGfkzTpCz1mKt6oNgYEWEFu2l3JmzS/hqBIAMAaxz6cx2M1f0kkntwIttbrDFKUqJIUpSgFKUoBSlKAUpSgFKUoBSleLzEKSozEAkCQJMaCTymgI21MALyZSYgyDzgxHLqIJqntbslTIuAeisP46yrtu4R/ZweKJmHgLC2ypbNMkZtIjkdY+3NttlLZGMQciq7OFzQQ/DlV4I4Z6HUjWrI2zisJlNnT12PVJZZ4u7uuwg3QfUOf46yNuyjWHtMxl4OYACCuqwNdNToecmsuy8fcuXWDrlUAwQGymPDMqWAJHGwmBOSQIqNf2xiFCzbtzc5E+IFtgFpN1gCdQAAIGpAkzNHdN9zkemqi8qO5rw9mv/AKy/4H/11PTc68LJsDFRaMymQxqZP3p51aPtW9b8S49vMirbaEzlhmVpyqbYJ4gsg8hJoNuXSNbJtniENmMvbCZlSF4pZiFYcwhMGrH1dr5f8In6qHg8br7qrhCzZs7kQIGUAEgnmSSTC6z0ERVjj9k23BIVQ5M5tQQdA0EaqSO3lVfcx+JK238Mf2rp4a5pOXxUzMx0y8OaI6CCavMK8qCZnrKsmvXhOoH9a1TOcpvMuSaSSwiOdk2dPs10EREAgEkZl5NBZiJmCxPWvh2PYMzaUyIMiZEg6nryHyFTqVE6VG2tlLdVgttCzqVLExlkQGiDJHMelTsVs+3c1dFbSNfmJ7wdR2PKsG11Y+Dldk+1ScuXiGsqZB0PlrVhQEJNlWgCoQQYBEmIHJYnRP0eWp0qHi9jIzgCzbylszsTrrOcBY+9oCZGnoBVzSgPCWwCSBBYyfMwB+AA+Fe6pdpbwC07r4eZbalmbPbUyLbOFVCczEhRqBHF1gx8ubwZSc9plAcW9WTW4yK6hdYiGALEiD3AmgLXFYZbghh5gjQgjkQehrXsfueLr5/yi6s6HLl1UgA9ImFXiiRGkVL2XtvxrwQAAZLjGDIlLq2wVaBKniIMagg19O8Gp+xYAeJLFlAy2rvhOdCTJOoEaieVANnbr2LAi2onmWaWZjzlmkEnzNWtvDgdfw/fVPZ3izuqW7eYvBU5wAAyuy5zBymEYwMxErI1MecPt8ql1ri622uiJjOy3GAW0WCqygQCxI1BmACaAvwK+1rzbdfMn2YVct0vD23gpctKOIN2YyI+8Oxr0u8oCBnt5S1tLiKHBJVwx10EEFYgTOZY1MUBf0rxYuhlVhyYAj0IkV7oBSlKAUpSgPjNHOvOc9j9P515vc19f4TUHa21FsKCdWYwq9ya6k28I43gsM57H6fzpnPY/T+dVeHt3bgzO5E9FJUfCNfiTWDHpftKXtuzx908U+k11RTeMjJdi5rBBHyr3UDC3ma0rOIbQkDlMjlU+onRSlKAUpSgFfCa+14ujSuPgIxLjbZYKHXMZgTqY5wOsSKkVre2MFlZLoEtabMNJOUgq4XrOViQBzIFMdtVi9nKfs3EhlOjH1HSIPnVLv0r2jQqNTxE2SlRcI56malVbGWpZKJLDwKUpUjhC2jzsjvdH0Rz+6ptRMdbJayQJy3JPobbr/EKl0ApSlAeTbBMkCYjl07UKDsK9V4vXQqlmIVQCSToABzJNAY0voXZAyl1CllBGYBy2UkcwDlb5GsuQdhULZln37rLla62aCIYIAFQHqNFDEdCxFTXcASTAFAMg7D+v+5r7lHKP6POtR2zv/h7JKqfEYduXzrX09pFwt/ZcNQc0iag2dNFsaaDTlpyrBjLDMsIUU8pZC8CCNAGXXXvVDsrfKzcXj4D51Ms714Vmy+KoPnpXVJM44tFvh7QRVUclAUegEVkryjgiQZFeqkRFKUoBSlKAwYnp6n9k1zXbW0WubasWMxypMjoW8IMPoSa6XiPu+p/ZNcq9puBuYfFWcfaEhSubsGTQZuwZeGfLzrV0qUpOL5aaXvKrm0k/DOo5jXwsartg7ZtYu0LtlpB94feRuquOh/HpVfvMl9FuX7d91CLOTgydP0M3+aqY1tz0PZk3JYyi+J/d+IqdWk+znaV3EYIXbzl2LvqfK4QB2AAArdWYASdBUZx0ycfB1PKyfaVHGNtkAh0IJyghlgt2Gup8q+fli5kUa5wWGo90AGfqKidJNKwvi0BILqCozEFgCB3InQedfDjLfDxpxCV4l4gOq66igM9YcU8CekifQ6VjXaFo+7cQ8WTRl9783n72o0515S+lxFeeFwCs6aMJGh9ajJ7Eo8la21LTnwmYZ9YGvFAnTzidPKqnbDDD2Lt63xheI2oOUtmglWGtsydSARz0kzXrbu7pY50nMCGUjmCDII+NT92MWzNcS5bFtwAdDo0yGIB1H3Z58xWWHtSxNG2aioaoMk7vY1rtq3cK5M6ggdvjV1XlhpXy1dDDStUUo7IxSbluEuA8iDqRoQdVJBHqCCPgaj4jaVlBL3bagkiWdQJUww1PMde1UG0t1XuX2dLoRBmvWgJm3i2yDP2NsqrSvXxrv52mMbqsrAlMNfm0EbxQ0K5e5cvMqwwcO1ySpynhGp6SIlyu27a+Mbz27S27vhhncKG+ztuNT14z8qk4nadpGyG5b8TKWCF0DEBSxgE9gTPlVHa3ZfxL5Z7YW8RmZA3iZPCto9u2CYsqxQkkFiQ3QgMMtzd5wWW1da3aPiNlkNna6rgqwySFDNM5mbQAQBQFpZ2ojXrlrQFLdu5MiCLhu8vTwyfjWfCY23dBNq4lwAwSjBoMTrB7a1rWL3QDC7C2QblrDKeGM7Wrlx74eBOW6rBCRqQTPnc7FwDW85NrD2s0cNkGSRIl7hC59IjhERzM6AWlQEwbOQ15g0EFUWQikagmdXYdzA0BCgip9KAxYnELbUsxAA5k1yPfnflrxNmwcqfebqat/aptK5paSQvXzrl122QJ6mqZyecIuhFYyzIGUat9al4LEk+6Ko83fWrTAtI0qGCzJN2kzATmg+Vazc2kwbmTrW2myGWDz71QHZEuT90fWmRg3rcLfVrRW3dYlDpr0rsVm6GUMpkHUV+WruYPoIANdr9m23S1sWXOscP8qlCWHhkLIbZRvtKUq8oFKUoDFiFMAjWDMd9CD+NQ8Tbt3FKOJUiCCD9dKsaUBzy57PrKXPEw167hz+g1xfgI5Dyqfc3Y8Rcl/EXbq9Qz3iD6qCFPxBrdKVY7rHzJkdEfBSbC2Tbw9sWbKwgM8oA1kwPOp+2bJexeUCS1twBAMkqYEHQ1MpVZIqG2AhYuXcsSpY8ALFGBHJeEcNsELAItrM6z82ZsBLLKyu7ZVZRmCahsslmChieBQJMAADpVxSgKfF7v23LEswBbNknNbzZg5LW2lWJYTy06QdawYvdm26MrO5DAiItgQbTWogIBlCs8L7ssTE1f1jvNArknhHVyVVzZINzxFuMjZQugQwFJPDmU5Z0n0Haoo3atKpVV0ZMjdC2p4mIg5tTr502xjWQZkuBT2MEH4Hl8K8bCxGIbM9wqVPugAj4zOgrK7It6TYqZKOvJEwmEGHK2bpuPaMLbueJd4CdFV4aI6A/Crddk2p1DSOR8S7I6aHNpWfEItxGVhzBDD1qp2DtTgZL5CvZJUsxgOoMK09+QPn611Zzg446ouSXHP8Askba2kbQS2oMEgFiSdI5SeZ01J86t8K3AD6VVbUw35TZVhmQq0jMuUmBHI6jn1E+VS9m3jlhhBFMyU9zkoxdK08p7mLGbx2bV8WXuWx9m7tLjMChtwuTmSQ5IHM5dAakW9u4djC3VIAJLCSgyglpuRkEAGQTpFeb+zM91bhIA8K9aKxqfGayQZ8vDOn6VYRsU/ktiwGQeCLP3JRvBA52ww0kAgToQOdaUZDzj9pi7bTwLsBr1u2zrEqDDEDMCOIQJjk8joabRN1fye14rTcvFGuAIHyCzeujTKVDE21BIA5mAJ0jYrdMXMxuXWdmu2rpnMElGtZl8MNlylbQQTJUEmSSSc+N3Ww7hAttLYW4r5VEI0EZs1sEKzFQVzEEgH4V0E61ivDzLduIciZ2ckJw5nEuIyrookg6mdFEVmwOOt3gWtuHAMEjvAP4EH41UYrdhM6tZ8OyFykWxaHhsyMxl1BWfekdQyKekVaYOxdBJu3VeeSomRR56szE/GPKgJlKx37uVS0ExrCiT5wOZ9Br2mli8rqGUhlPIigObe0i4viqvzrnuCwz4i8VtiQNPIVt3tWcreX9KrncbZws2AcozNqSfOss3hmqC2KPD+z5mjM0d6l3tw2tj7M5j2rfbOJWYIg1OAFQw33J6kuxyi3ulirnDAArON1r9vhKad66pbdR1Fe7kEVNR25K3ZvwcQxmwApJbSrDY13wr1rKdZFWvtFItiRpNUvs9wLYrEBzORNSfPtXI7kpNHaUMgGvVfFFfa1mQUpSgFKUoBSlKAUpSgFKUoBWO7yrJWG9UZcHY8mC5hVcagGvvgBEMVmtmvONPAfh+0KpaWGyzVLKiaptXFu2IHhTK8I9TGafLkPhUnZuFN9lv3VWQZt5ZAA5Bx3LDr0UgdTMm1s3Mt0BjbYm4A6xKlicrCdCRodatcPZCKqjkoCjlyAA6VVVF7tmm21LEYrgweEcxBJjmO3Yg/GDPn5VIS0BXph/X4ivdmzFXKOWZ3PYzUpSrykiXbhF62s6FLhI8wbcH4SfnUuoN7+82v8ApXv27EfvqZQHqlfBX2gFV11fCuBxolxgrjoHbRHHmTCHvmU9DNjULbFh3tEWsueUZc85ZS4raxqOVAa1v3u+uIey/LK2vmKj7TwDskW2IgQANK2nbFqVHkarl5Vlt2ma6knEqEDIiDUtpmnvWy4Z5SfKqZxJq5wK8NQTyyc1iJq13at0Yhbap7x59q2uzcPusNe9Y3wK5pjWpluppYRCck+DRfaPst76JbQSxMVsO4uxBhcKqQM3NiO9ScTrdXSedWuGSFiu1fiIW/hRlpSlaTOKUpQClKUBC21eKWLrKYZVJB8wKyLaH6X+Jv51H3i/u179RvwqUDQH0WB+l/ib+dQsZfNuCJ94DUkjUxrJ+teGuIkSt0HmACx+OUGSNddKi4w2nBVheAPIywE9JJMdhqaAusNiA47EcweYNZqpbFu4DnLEkTOZQpIHQ5dDVypkTQFNitsOjvNseGtzwwZMkmwLsmRCrJykzHXSNYVzbV0upNtBbh8/G0cN2wucE2xwhbmaZAIk9BOz1huONdeXPy66/MfOoy4OrkpLW2mZruS2pt2lzl8zSwzXARbULxaW55xxDnM1kwO0WvXGQqFXK3ukspjwiCrFRPvsNNOHSpBxkGNakDEEiqFOPBa65LcosRt1rbOPCAJYLLuFRTlfW48EKYQcOpl17zX29vE8gJbVjKj325krJPBwrq0EwWyzlirew51nvU6zbAFdh7QmsclOdpMrFGFtWGnvNmOZZXw0yS4E6toJB7GJWxMe1xF8RCj+HbczBkXAecaBpVpHTTU1ZUq9LBSKVj8dZAzLJ5CRrz5fI/I188dcwSeIgmPJSoP7S/OugiFm/KgMjZRaP2nDllnHDzmeEHlU+Kw/la5yk8QCkiDyYuBry523+XmKym4O47c+tAeqxYq9kR3gtlUtA1JygmAO+lRdrbYs4dc15woPKa1677SMEDHiT8KAsm25cJOW3bYKlxyy3GZD4eSVVgnE3ER8vMViwm2bpzjIGFuCzMSCRlQnKoWCeI9enwEe1v1ZZcy277L0K2rjA+hAg1V4/wBp9q1JfDYlUHN2tXFUepKxQGz7J2kcSrkqijQgB87CZ0uACEYacMk8+2urtjcQbSuoPGUlYtg/aOoHhnigAEyX7cu1hu97RcHjGyW2OfsRWe9cBZo5TVFzxhl9O+URsAxK++HYEg6ZSDzysukEAjoJ5xrWwYSYrU8bdvAjIRFWezcXf0mCOtVxXc2yok69WUbAvnXxxXizcYzIiso1IqXOxiezPNqwJmplfAK+1fGKiVSk2KUpUiIpSlAKUpQFdvD/AHa9+o34Vle6FBY8gCT6ASaxbxf3a9+o34UvKGDKeRBB+IigKWzb8e4/i6opAKzAd4ls3dVnKq8tCTJNeNo4BLYzWVW0/TLAB8nUaMvkfpWBna07MQMjEFz0tvADBuymMysdCD06/L+MFzRFS43ZWkL5uw0Veckxy61pj2xwZ5d/JebHxeey2kDIGA55QwYFZ65WVgPKKscRiktWmuXDlRELMYJhVEkwNToK1jdHauHvJdWxeW4UQLpIzKuabig81ZzcAIkcNbWWASSJAXUc5Ea6VneM7F643OR73+2hArWtn22a4RAvXAFRR1ZU5sf1oHryqZ7DMWz4TFF3a45xLMzsSSxazZkkn0rhmOueJdcWbZVSzFU5lVk5Qx6wIE12P2DApZxVtiM3iI0Az7yR/DVVrwi2C3Omka16ANfVNZAtZTQ2fMS2VGPUAn5CtT9kG9F7GYZ7eJk38OwRmPNlM5Se50Inyq93jxXh4e4RzykL5s3Co+ZFad7OD4e0cSmnHbBMd0IH8Rq2mXtNFVkfZydSqPj8N4iFJiY85AIJBHVSBBEjQmpFRdo27jJFm4LbyOIpnEdRlkVpKCst7toA8MQzZIYKgKZLrXeCBAGZjp0gc6j4vYPhq9y2x8QKfDCKFUXD4YWANcpKANJMhmk1ru6O2bdm3eFy6FP5Rc+6dYt2pIj8K3HAYnOgZWJBmCVInXzonFvCe4TI7bs2+asVbJbTOAM5NvxJYtzJbPr+qK9vsAECWVcp08NBbVQQM2VQTxHKurZtBAAmpltmj3up6eZ86xAsZ4up6eZ86lpO4OM+1Xb5v4g2xotvT41zzFAzVrvXfP8AtDFqx/8AOeOmgNQX1HKuHDvW6Adtm4DLiGsxYSQFU5uEd+Ua/OrrDKylvExBvIy5cjqka99NdJEcta5rcUfk+DAMhcOgHzNRyp868m3qtFr9nj9T+XB69PROypPUln9K+fJuQwWz8AWe0gts/wB1IJ1/NB90eXSov+9GH6Ld/wAv8qodk7NW/eS25hGPFqQSACYBHIn+dWW8m61rCqjWXeGJBViG7EFYA5ajXuKjK+yyDmsJLtySj01Nc1XLLb78GxbFxiX1LAEAGOKJ5Dt61seEsKBpWnbmW/sW/XP7K1tuEtkDWrKJ6opso6iKjJxT2JM14/2jbRgrsFZuU6A+QPevZIUTVHvNgxdsOrDnJHcHoR5itdfkxT8G0g19rk2yd6MTgGS3igblpvcfy9e/lXTNlbUt4hA9tgQfmPWtBUTaUpQClKUApSlAV+8AnDXgPzG/Co35bb/PT/EP51c15yDsPlQFHmsTIdVblmFyDHrOo8jpXi6lh1K3LudSCCrXAAZ01CkA/Gr/ACDsPlTIOw+VAcA3j2Dc2VdF7CXDdwuYkZGBu4ct72XoVOkqeFogwYI63uDvMMfhfEgSjeGxUNkchFaUkSBDCQeRkdK2N7KkEFQQdCCAQQe9ecNh0tqFtqqKOSqAoHoBpQH5r2tsK4uKxdqymtvxbjHlw2iY1+UeZqx9l2MuYe+LrA+BiFCFvuhwZSe3Mj410P2kYF7IuXrazZvwuJUaNI0VgwEgHl2nprXvcLG4Lw1sWAERU9y5GcsSSxM+9M9PpUZQ1IlGTRslu5rUu3cqNYe1mye4+kL015AVru922r2HK20tMWcwrASpJ6A9/Ks04OJojNTG8u0BcvpZB4batduHtlEL9SD8BXNtg7xnCYxrqjPoywTzBP8A2q3285waOWuFr95MrjSFkgkA9T0rn9m5xTV1MNKy+SqyedlwdJ2v7TsS4+yC2/QSfrVBhPaRjgf7WfUKfoRVETynrVfiLeVw3wq4qOk7sZblp2c8RvM3LqbdkyR69P6OyYrF3WyAXMpQyuWMpPnHrEVpu5rk2G4o+0boPzLdXdgmPe6t0H5xr5nqeunXdOK4yerV6OhZWpZeWjb9mbcVrbeI5R0kusL1J1XTWvWxtrC9mXMyOCTlIWYJkEaVqaX5WW1cEgPpoMx5jqRHOsFosSHViLqMcp5SoOoPf+u1bavSuZRj9f8ATHZ0V9cHN8L5eTle/cjHYkzr41z9o1i2dfzCvm+tycXiZ1PiPPqTVbsu5FeyZjr2GE2MP5Wl/fUi3hJrn6Y66Mqi64UDQZjA9KrtobWxKzF+6P8A3GvK6joLLJuUZJZPVo9IQrrUGnsdPGKW3cEAsUZSYMciDE96k7U24LzKSrQs8yCdT2AjpUP2WbOs7QwxNy7cF5DDQV18yCOdbk/s/tAj7W6R19wfurFLoepjFx2wyX2yEpqXdDdCPDaORafmq1tSERVXhtl28OmW3IHPUkknvXi/eY5ba+85j0HU1spi64qL5KLX6xuRaYb7Qk/dBgeZr7tHDSpqVhbAtoFHICvbKT6V6UY4jgwyeWa5tPdxMVhzafT81hzU9CK5jjcNjtkPOabZOjr7p9R0NdyVIECuL+1p8WLmW802Jm2FWBPn3NTSInRdyN6lxto/duJ7w79mFbLX5o3V28+ExCXVJiQGHdTzFfo/AYxL1tbiEFWAII86AkUpSgFKUoBSlKAUpSgFKUoDDjMMtxGRwGVgQwPIg1+c99tnNs/FtaVs6aMnPMFPIE9xXylDqIn+8uIhSLr6GQSZI+POl3e/GMRN9zHLiOnp9aUodwV+M2g9zV2LHuaj2KUrpEsCZ+BrzjEzCOXLWlK6DNsHelMPbNtxcJzluEIRqAOpnpVpZ30txyu8yeVvqSe/nSlY5+jKLG5SW73L4+kboLSnsj0m96AcrvM9LfUk18tb2qpkeIDJIMW+8ilKh919P4fxJ/eV/lfA0Hb+K8W/dfXicnWOvpUW20RSlbTMbIG/s/OsO1EpSunD5uttu7gsQly0xALAMvQia/VeCxXi2UuRGZQfnSlQnwzq5K7HXK87s285e8eclFHYCJ+f7qUrDTvZubbdqtjYKUpXoGEVV7x7Ft4uy1q4OY0PY18pQH5y21s82Lz2iQcpia6N7IN4XFz8kaWUgsp/NIEn4UpXQdcpSl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0672" name="AutoShape 16" descr="data:image/jpeg;base64,/9j/4AAQSkZJRgABAQAAAQABAAD/2wCEAAkGBxQTEhQUExQVFBUWGBcYFxgYGBUXGRgYFRUWGBYcFhgdHCggGRwlHxcVITEhJSkrLi4uFx8zODMsNygtLisBCgoKDg0OGxAQGywkHyQtLCw0NDQsLCwsLCwsLywsLCwsLC8sLCwsLDQsLCwsLCw0LCwtLCw0LCwsLCwsLCwsLf/AABEIALYBFQMBIgACEQEDEQH/xAAcAAEAAgMBAQEAAAAAAAAAAAAABAUDBgcCAQj/xABHEAACAQIDBgMFAwkFBgcAAAABAhEAAwQSIQUGIjFBURNhcQcygZGhI0KxFFJicrLBwtHwMzSSotIVFiRTc/ElQ2OCk7Pi/8QAGgEBAAMBAQEAAAAAAAAAAAAAAAIDBAEFBv/EADARAAICAQMDAAcIAwAAAAAAAAABAgMREiExBEFRBRMicZGx8BQVMmFigaHhI9Hx/9oADAMBAAIRAxEAPwDuNKUoBSlKAUpSgFKUoBSlKAUpSgFKUoBSlKAw38Wie+6qegJAJ9B1qHd27YXm/wBG/lVft1B+U2ZAIYRBEjQP09WWpVizHIKvoIrpwHeFPu27z/qpI/GoeP29dCGLDLIIDMwEaHpzqPt7H5HRbbHxBMp911yZiD5gCZGoBPesV/Ei6gZQQOxJJB+9r11H0rP1Nyqrcu5dVW5SWeDHuvtq6DZs3AmVjcTNqWkDOJ1j7yit1rmV+74ZD/8AKvWbh9CSjfsp866bXemnrpjL8vkL1iySFKUq4qFKUoBSlJoBSlKAUpSgFKUoBSlKAUpSgFKUoBSlKAUpSgFKjY/GLaXM3oB3PP8AcarF3ikEi2xA5kTA9Tl0qca5SWUiqd9cHiTLylUH+8y/mfX/APNS025b8JrhkZY07zyj5H5Guuma5RyHUVTeIstKVqh30X/l/wCY/wCivVvfAMYWyWPYMxP0SpfZ7PBL1sfJtNKqtj7bW+SuUow6HyieYBBEjSOtWtVSi4vDJpp8Gvb18LYd+1wD5sh/caj7TxT2yAty2gynQpmbhI0WXAk5uxkxWffsf8NmH3GB+jR9YrHtYsyqbfMmRpIOkqG7LIUz+iB1qMs6djq5NfOHuPc8RXu50BQ3FUAM7xn4ssAAwBGsVk20fBS2igkAiTOoVIJZj5tlB75jV/hLOREtkg5BLEfeYzr8TmPyqFdYZrpdCQ0INVjIomecgli3TovavLuxKyMJy2W795qrbSzFFFtaxw3EHJrVwADukXVj/wCM1vu7+K8XDWLnVraE+uUZvrNc72htFLRtsxLBCuaNSQeF+3Rmra/ZtdJwSqQwyO6iRErmzKf80fCrvRr/AMLj4Y6yOJp+UbTSlK3mUx3rwWJ6z9AT+ANUrb0WiCbavcjXQKugIBPGwMCRJA0mrjELMRzBB5xpyP0Jqg2dujaSS/2hnQHRQJkadfj8quq9Vhuf7fX9lFvrcpV4/P6/oxDb2JuEeDYWD99nzrzj3lIHMHQEmpGz8RiPEi6yujBgpVQoF22QSO/RuZ+6eVXBtKqzoFUT2AAFQt3zNhCebFnPq7s3767K2L2UUl/PxEapLdybf8fAtlaRNfax2OUdiflzH9eVZKoLxSlKAUpSgFKUoBSlKAUpSgFKUoBSlKA17fS7ltIf0v3Vk2RfAsWuxWSPUmaw77rNpP1v3Go+zbrG1Za2M2QZWUakEMSJA1gg1shHNS955N1jj1MseF8z7itk2sjlGcFVZtSCOETHIRWuYnGxhLzQdCnrqLtbXj7z3bVxbiNbXKxzcS6gaAz7wJ0itN2gv/BX/VPwvVdDLjv5RUtKvjp4w+2O3g1yztNWIGoJIGo7+lda2Lsq7h8MyL4fjEsZ4ihM8MmJgCOlcQS3XSdmD/wK56Xf/tNW9XW9McPukbqZLL9xl3SxTnaOIS5GdQ+cj3cwKTl6xrW/Vyj2VL/xT/8ATb8UrpGK2vatsVYtIMaKzcWXMFEDVo1gT07icPVx02Y/JGil5ieN4cCb+HuW1jMwEToNGB5/CtXt7rY1lAfFlQBEKSNAI5rlrZxty3nFuLhaYYC25yToDcIEKD35aHsYwX947ankcoQuSQQYDWwpUEag5zHL3exms+S0otm4C/aU21t3HMkl3ZRmJPOcxPKBy6VJbYuJuc/DT1LXP9NXjbatKCXzJB1BUzACnMQJKrDLqYiQDBr3tfaItI0avkYqArNyGhaBosxqYFZH0dTbcln9y5XzSwjX7e5IYg3LpPcKFUH6E/WttRABAEVVDeKzBPGBMKzIyK/vGbbMArDhJmYiD1E/bu8FlVLMTp4nIM39mbg5xAJ8NoB5xpNXV1QrWIrBCdkp/iZbUqPhMULmaAy5TlIYQeQYaeYYHvr0qRVhA1reW9kuAxKsoDtGtvUhGU/dzGVJ/VqufDXxGR7iswLKrsbjZV5nXi+8vNvICrbb8DxEZZF1UjtKNqpPSdOXetEwGybi4977XUYLcYkPmF0hlIU+HHvCYkGJXsKA2X/aOKayUKgi4pAYE8jznMdTB6Vf7Lw+W2ggggDlmH4GDVK+2kXKoGZxnfIpXQMSwljwqoE6tA4TE1CxmCuYqRfxKpb5Gxh1Nz1F24IL+kBY5g86lGKb3eCMpNLZZNnwm1Ve4Fs5rwkh7i5fDTLzGfkzTpCz1mKt6oNgYEWEFu2l3JmzS/hqBIAMAaxz6cx2M1f0kkntwIttbrDFKUqJIUpSgFKUoBSlKAUpSgFKUoBSleLzEKSozEAkCQJMaCTymgI21MALyZSYgyDzgxHLqIJqntbslTIuAeisP46yrtu4R/ZweKJmHgLC2ypbNMkZtIjkdY+3NttlLZGMQciq7OFzQQ/DlV4I4Z6HUjWrI2zisJlNnT12PVJZZ4u7uuwg3QfUOf46yNuyjWHtMxl4OYACCuqwNdNToecmsuy8fcuXWDrlUAwQGymPDMqWAJHGwmBOSQIqNf2xiFCzbtzc5E+IFtgFpN1gCdQAAIGpAkzNHdN9zkemqi8qO5rw9mv/AKy/4H/11PTc68LJsDFRaMymQxqZP3p51aPtW9b8S49vMirbaEzlhmVpyqbYJ4gsg8hJoNuXSNbJtniENmMvbCZlSF4pZiFYcwhMGrH1dr5f8In6qHg8br7qrhCzZs7kQIGUAEgnmSSTC6z0ERVjj9k23BIVQ5M5tQQdA0EaqSO3lVfcx+JK238Mf2rp4a5pOXxUzMx0y8OaI6CCavMK8qCZnrKsmvXhOoH9a1TOcpvMuSaSSwiOdk2dPs10EREAgEkZl5NBZiJmCxPWvh2PYMzaUyIMiZEg6nryHyFTqVE6VG2tlLdVgttCzqVLExlkQGiDJHMelTsVs+3c1dFbSNfmJ7wdR2PKsG11Y+Dldk+1ScuXiGsqZB0PlrVhQEJNlWgCoQQYBEmIHJYnRP0eWp0qHi9jIzgCzbylszsTrrOcBY+9oCZGnoBVzSgPCWwCSBBYyfMwB+AA+Fe6pdpbwC07r4eZbalmbPbUyLbOFVCczEhRqBHF1gx8ubwZSc9plAcW9WTW4yK6hdYiGALEiD3AmgLXFYZbghh5gjQgjkQehrXsfueLr5/yi6s6HLl1UgA9ImFXiiRGkVL2XtvxrwQAAZLjGDIlLq2wVaBKniIMagg19O8Gp+xYAeJLFlAy2rvhOdCTJOoEaieVANnbr2LAi2onmWaWZjzlmkEnzNWtvDgdfw/fVPZ3izuqW7eYvBU5wAAyuy5zBymEYwMxErI1MecPt8ql1ri622uiJjOy3GAW0WCqygQCxI1BmACaAvwK+1rzbdfMn2YVct0vD23gpctKOIN2YyI+8Oxr0u8oCBnt5S1tLiKHBJVwx10EEFYgTOZY1MUBf0rxYuhlVhyYAj0IkV7oBSlKAUpSgPjNHOvOc9j9P515vc19f4TUHa21FsKCdWYwq9ya6k28I43gsM57H6fzpnPY/T+dVeHt3bgzO5E9FJUfCNfiTWDHpftKXtuzx908U+k11RTeMjJdi5rBBHyr3UDC3ma0rOIbQkDlMjlU+onRSlKAUpSgFfCa+14ujSuPgIxLjbZYKHXMZgTqY5wOsSKkVre2MFlZLoEtabMNJOUgq4XrOViQBzIFMdtVi9nKfs3EhlOjH1HSIPnVLv0r2jQqNTxE2SlRcI56malVbGWpZKJLDwKUpUjhC2jzsjvdH0Rz+6ptRMdbJayQJy3JPobbr/EKl0ApSlAeTbBMkCYjl07UKDsK9V4vXQqlmIVQCSToABzJNAY0voXZAyl1CllBGYBy2UkcwDlb5GsuQdhULZln37rLla62aCIYIAFQHqNFDEdCxFTXcASTAFAMg7D+v+5r7lHKP6POtR2zv/h7JKqfEYduXzrX09pFwt/ZcNQc0iag2dNFsaaDTlpyrBjLDMsIUU8pZC8CCNAGXXXvVDsrfKzcXj4D51Ms714Vmy+KoPnpXVJM44tFvh7QRVUclAUegEVkryjgiQZFeqkRFKUoBSlKAwYnp6n9k1zXbW0WubasWMxypMjoW8IMPoSa6XiPu+p/ZNcq9puBuYfFWcfaEhSubsGTQZuwZeGfLzrV0qUpOL5aaXvKrm0k/DOo5jXwsartg7ZtYu0LtlpB94feRuquOh/HpVfvMl9FuX7d91CLOTgydP0M3+aqY1tz0PZk3JYyi+J/d+IqdWk+znaV3EYIXbzl2LvqfK4QB2AAArdWYASdBUZx0ycfB1PKyfaVHGNtkAh0IJyghlgt2Gup8q+fli5kUa5wWGo90AGfqKidJNKwvi0BILqCozEFgCB3InQedfDjLfDxpxCV4l4gOq66igM9YcU8CekifQ6VjXaFo+7cQ8WTRl9783n72o0515S+lxFeeFwCs6aMJGh9ajJ7Eo8la21LTnwmYZ9YGvFAnTzidPKqnbDDD2Lt63xheI2oOUtmglWGtsydSARz0kzXrbu7pY50nMCGUjmCDII+NT92MWzNcS5bFtwAdDo0yGIB1H3Z58xWWHtSxNG2aioaoMk7vY1rtq3cK5M6ggdvjV1XlhpXy1dDDStUUo7IxSbluEuA8iDqRoQdVJBHqCCPgaj4jaVlBL3bagkiWdQJUww1PMde1UG0t1XuX2dLoRBmvWgJm3i2yDP2NsqrSvXxrv52mMbqsrAlMNfm0EbxQ0K5e5cvMqwwcO1ySpynhGp6SIlyu27a+Mbz27S27vhhncKG+ztuNT14z8qk4nadpGyG5b8TKWCF0DEBSxgE9gTPlVHa3ZfxL5Z7YW8RmZA3iZPCto9u2CYsqxQkkFiQ3QgMMtzd5wWW1da3aPiNlkNna6rgqwySFDNM5mbQAQBQFpZ2ojXrlrQFLdu5MiCLhu8vTwyfjWfCY23dBNq4lwAwSjBoMTrB7a1rWL3QDC7C2QblrDKeGM7Wrlx74eBOW6rBCRqQTPnc7FwDW85NrD2s0cNkGSRIl7hC59IjhERzM6AWlQEwbOQ15g0EFUWQikagmdXYdzA0BCgip9KAxYnELbUsxAA5k1yPfnflrxNmwcqfebqat/aptK5paSQvXzrl122QJ6mqZyecIuhFYyzIGUat9al4LEk+6Ko83fWrTAtI0qGCzJN2kzATmg+Vazc2kwbmTrW2myGWDz71QHZEuT90fWmRg3rcLfVrRW3dYlDpr0rsVm6GUMpkHUV+WruYPoIANdr9m23S1sWXOscP8qlCWHhkLIbZRvtKUq8oFKUoDFiFMAjWDMd9CD+NQ8Tbt3FKOJUiCCD9dKsaUBzy57PrKXPEw167hz+g1xfgI5Dyqfc3Y8Rcl/EXbq9Qz3iD6qCFPxBrdKVY7rHzJkdEfBSbC2Tbw9sWbKwgM8oA1kwPOp+2bJexeUCS1twBAMkqYEHQ1MpVZIqG2AhYuXcsSpY8ALFGBHJeEcNsELAItrM6z82ZsBLLKyu7ZVZRmCahsslmChieBQJMAADpVxSgKfF7v23LEswBbNknNbzZg5LW2lWJYTy06QdawYvdm26MrO5DAiItgQbTWogIBlCs8L7ssTE1f1jvNArknhHVyVVzZINzxFuMjZQugQwFJPDmU5Z0n0Haoo3atKpVV0ZMjdC2p4mIg5tTr502xjWQZkuBT2MEH4Hl8K8bCxGIbM9wqVPugAj4zOgrK7It6TYqZKOvJEwmEGHK2bpuPaMLbueJd4CdFV4aI6A/Crddk2p1DSOR8S7I6aHNpWfEItxGVhzBDD1qp2DtTgZL5CvZJUsxgOoMK09+QPn611Zzg446ouSXHP8Askba2kbQS2oMEgFiSdI5SeZ01J86t8K3AD6VVbUw35TZVhmQq0jMuUmBHI6jn1E+VS9m3jlhhBFMyU9zkoxdK08p7mLGbx2bV8WXuWx9m7tLjMChtwuTmSQ5IHM5dAakW9u4djC3VIAJLCSgyglpuRkEAGQTpFeb+zM91bhIA8K9aKxqfGayQZ8vDOn6VYRsU/ktiwGQeCLP3JRvBA52ww0kAgToQOdaUZDzj9pi7bTwLsBr1u2zrEqDDEDMCOIQJjk8joabRN1fye14rTcvFGuAIHyCzeujTKVDE21BIA5mAJ0jYrdMXMxuXWdmu2rpnMElGtZl8MNlylbQQTJUEmSSSc+N3Ww7hAttLYW4r5VEI0EZs1sEKzFQVzEEgH4V0E61ivDzLduIciZ2ckJw5nEuIyrookg6mdFEVmwOOt3gWtuHAMEjvAP4EH41UYrdhM6tZ8OyFykWxaHhsyMxl1BWfekdQyKekVaYOxdBJu3VeeSomRR56szE/GPKgJlKx37uVS0ExrCiT5wOZ9Br2mli8rqGUhlPIigObe0i4viqvzrnuCwz4i8VtiQNPIVt3tWcreX9KrncbZws2AcozNqSfOss3hmqC2KPD+z5mjM0d6l3tw2tj7M5j2rfbOJWYIg1OAFQw33J6kuxyi3ulirnDAArON1r9vhKad66pbdR1Fe7kEVNR25K3ZvwcQxmwApJbSrDY13wr1rKdZFWvtFItiRpNUvs9wLYrEBzORNSfPtXI7kpNHaUMgGvVfFFfa1mQUpSgFKUoBSlKAUpSgFKUoBWO7yrJWG9UZcHY8mC5hVcagGvvgBEMVmtmvONPAfh+0KpaWGyzVLKiaptXFu2IHhTK8I9TGafLkPhUnZuFN9lv3VWQZt5ZAA5Bx3LDr0UgdTMm1s3Mt0BjbYm4A6xKlicrCdCRodatcPZCKqjkoCjlyAA6VVVF7tmm21LEYrgweEcxBJjmO3Yg/GDPn5VIS0BXph/X4ivdmzFXKOWZ3PYzUpSrykiXbhF62s6FLhI8wbcH4SfnUuoN7+82v8ApXv27EfvqZQHqlfBX2gFV11fCuBxolxgrjoHbRHHmTCHvmU9DNjULbFh3tEWsueUZc85ZS4raxqOVAa1v3u+uIey/LK2vmKj7TwDskW2IgQANK2nbFqVHkarl5Vlt2ma6knEqEDIiDUtpmnvWy4Z5SfKqZxJq5wK8NQTyyc1iJq13at0Yhbap7x59q2uzcPusNe9Y3wK5pjWpluppYRCck+DRfaPst76JbQSxMVsO4uxBhcKqQM3NiO9ScTrdXSedWuGSFiu1fiIW/hRlpSlaTOKUpQClKUBC21eKWLrKYZVJB8wKyLaH6X+Jv51H3i/u179RvwqUDQH0WB+l/ib+dQsZfNuCJ94DUkjUxrJ+teGuIkSt0HmACx+OUGSNddKi4w2nBVheAPIywE9JJMdhqaAusNiA47EcweYNZqpbFu4DnLEkTOZQpIHQ5dDVypkTQFNitsOjvNseGtzwwZMkmwLsmRCrJykzHXSNYVzbV0upNtBbh8/G0cN2wucE2xwhbmaZAIk9BOz1huONdeXPy66/MfOoy4OrkpLW2mZruS2pt2lzl8zSwzXARbULxaW55xxDnM1kwO0WvXGQqFXK3ukspjwiCrFRPvsNNOHSpBxkGNakDEEiqFOPBa65LcosRt1rbOPCAJYLLuFRTlfW48EKYQcOpl17zX29vE8gJbVjKj325krJPBwrq0EwWyzlirew51nvU6zbAFdh7QmsclOdpMrFGFtWGnvNmOZZXw0yS4E6toJB7GJWxMe1xF8RCj+HbczBkXAecaBpVpHTTU1ZUq9LBSKVj8dZAzLJ5CRrz5fI/I188dcwSeIgmPJSoP7S/OugiFm/KgMjZRaP2nDllnHDzmeEHlU+Kw/la5yk8QCkiDyYuBry523+XmKym4O47c+tAeqxYq9kR3gtlUtA1JygmAO+lRdrbYs4dc15woPKa1677SMEDHiT8KAsm25cJOW3bYKlxyy3GZD4eSVVgnE3ER8vMViwm2bpzjIGFuCzMSCRlQnKoWCeI9enwEe1v1ZZcy277L0K2rjA+hAg1V4/wBp9q1JfDYlUHN2tXFUepKxQGz7J2kcSrkqijQgB87CZ0uACEYacMk8+2urtjcQbSuoPGUlYtg/aOoHhnigAEyX7cu1hu97RcHjGyW2OfsRWe9cBZo5TVFzxhl9O+URsAxK++HYEg6ZSDzysukEAjoJ5xrWwYSYrU8bdvAjIRFWezcXf0mCOtVxXc2yok69WUbAvnXxxXizcYzIiso1IqXOxiezPNqwJmplfAK+1fGKiVSk2KUpUiIpSlAKUpQFdvD/AHa9+o34Vle6FBY8gCT6ASaxbxf3a9+o34UvKGDKeRBB+IigKWzb8e4/i6opAKzAd4ls3dVnKq8tCTJNeNo4BLYzWVW0/TLAB8nUaMvkfpWBna07MQMjEFz0tvADBuymMysdCD06/L+MFzRFS43ZWkL5uw0Veckxy61pj2xwZ5d/JebHxeey2kDIGA55QwYFZ65WVgPKKscRiktWmuXDlRELMYJhVEkwNToK1jdHauHvJdWxeW4UQLpIzKuabig81ZzcAIkcNbWWASSJAXUc5Ea6VneM7F643OR73+2hArWtn22a4RAvXAFRR1ZU5sf1oHryqZ7DMWz4TFF3a45xLMzsSSxazZkkn0rhmOueJdcWbZVSzFU5lVk5Qx6wIE12P2DApZxVtiM3iI0Az7yR/DVVrwi2C3Omka16ANfVNZAtZTQ2fMS2VGPUAn5CtT9kG9F7GYZ7eJk38OwRmPNlM5Se50Inyq93jxXh4e4RzykL5s3Co+ZFad7OD4e0cSmnHbBMd0IH8Rq2mXtNFVkfZydSqPj8N4iFJiY85AIJBHVSBBEjQmpFRdo27jJFm4LbyOIpnEdRlkVpKCst7toA8MQzZIYKgKZLrXeCBAGZjp0gc6j4vYPhq9y2x8QKfDCKFUXD4YWANcpKANJMhmk1ru6O2bdm3eFy6FP5Rc+6dYt2pIj8K3HAYnOgZWJBmCVInXzonFvCe4TI7bs2+asVbJbTOAM5NvxJYtzJbPr+qK9vsAECWVcp08NBbVQQM2VQTxHKurZtBAAmpltmj3up6eZ86xAsZ4up6eZ86lpO4OM+1Xb5v4g2xotvT41zzFAzVrvXfP8AtDFqx/8AOeOmgNQX1HKuHDvW6Adtm4DLiGsxYSQFU5uEd+Ua/OrrDKylvExBvIy5cjqka99NdJEcta5rcUfk+DAMhcOgHzNRyp868m3qtFr9nj9T+XB69PROypPUln9K+fJuQwWz8AWe0gts/wB1IJ1/NB90eXSov+9GH6Ld/wAv8qodk7NW/eS25hGPFqQSACYBHIn+dWW8m61rCqjWXeGJBViG7EFYA5ajXuKjK+yyDmsJLtySj01Nc1XLLb78GxbFxiX1LAEAGOKJ5Dt61seEsKBpWnbmW/sW/XP7K1tuEtkDWrKJ6opso6iKjJxT2JM14/2jbRgrsFZuU6A+QPevZIUTVHvNgxdsOrDnJHcHoR5itdfkxT8G0g19rk2yd6MTgGS3igblpvcfy9e/lXTNlbUt4hA9tgQfmPWtBUTaUpQClKUApSlAV+8AnDXgPzG/Co35bb/PT/EP51c15yDsPlQFHmsTIdVblmFyDHrOo8jpXi6lh1K3LudSCCrXAAZ01CkA/Gr/ACDsPlTIOw+VAcA3j2Dc2VdF7CXDdwuYkZGBu4ct72XoVOkqeFogwYI63uDvMMfhfEgSjeGxUNkchFaUkSBDCQeRkdK2N7KkEFQQdCCAQQe9ecNh0tqFtqqKOSqAoHoBpQH5r2tsK4uKxdqymtvxbjHlw2iY1+UeZqx9l2MuYe+LrA+BiFCFvuhwZSe3Mj410P2kYF7IuXrazZvwuJUaNI0VgwEgHl2nprXvcLG4Lw1sWAERU9y5GcsSSxM+9M9PpUZQ1IlGTRslu5rUu3cqNYe1mye4+kL015AVru922r2HK20tMWcwrASpJ6A9/Ks04OJojNTG8u0BcvpZB4batduHtlEL9SD8BXNtg7xnCYxrqjPoywTzBP8A2q3285waOWuFr95MrjSFkgkA9T0rn9m5xTV1MNKy+SqyedlwdJ2v7TsS4+yC2/QSfrVBhPaRjgf7WfUKfoRVETynrVfiLeVw3wq4qOk7sZblp2c8RvM3LqbdkyR69P6OyYrF3WyAXMpQyuWMpPnHrEVpu5rk2G4o+0boPzLdXdgmPe6t0H5xr5nqeunXdOK4yerV6OhZWpZeWjb9mbcVrbeI5R0kusL1J1XTWvWxtrC9mXMyOCTlIWYJkEaVqaX5WW1cEgPpoMx5jqRHOsFosSHViLqMcp5SoOoPf+u1bavSuZRj9f8ATHZ0V9cHN8L5eTle/cjHYkzr41z9o1i2dfzCvm+tycXiZ1PiPPqTVbsu5FeyZjr2GE2MP5Wl/fUi3hJrn6Y66Mqi64UDQZjA9KrtobWxKzF+6P8A3GvK6joLLJuUZJZPVo9IQrrUGnsdPGKW3cEAsUZSYMciDE96k7U24LzKSrQs8yCdT2AjpUP2WbOs7QwxNy7cF5DDQV18yCOdbk/s/tAj7W6R19wfurFLoepjFx2wyX2yEpqXdDdCPDaORafmq1tSERVXhtl28OmW3IHPUkknvXi/eY5ba+85j0HU1spi64qL5KLX6xuRaYb7Qk/dBgeZr7tHDSpqVhbAtoFHICvbKT6V6UY4jgwyeWa5tPdxMVhzafT81hzU9CK5jjcNjtkPOabZOjr7p9R0NdyVIECuL+1p8WLmW802Jm2FWBPn3NTSInRdyN6lxto/duJ7w79mFbLX5o3V28+ExCXVJiQGHdTzFfo/AYxL1tbiEFWAII86AkUpSgFKUoBSlKAUpSgFKUoDDjMMtxGRwGVgQwPIg1+c99tnNs/FtaVs6aMnPMFPIE9xXylDqIn+8uIhSLr6GQSZI+POl3e/GMRN9zHLiOnp9aUodwV+M2g9zV2LHuaj2KUrpEsCZ+BrzjEzCOXLWlK6DNsHelMPbNtxcJzluEIRqAOpnpVpZ30txyu8yeVvqSe/nSlY5+jKLG5SW73L4+kboLSnsj0m96AcrvM9LfUk18tb2qpkeIDJIMW+8ilKh919P4fxJ/eV/lfA0Hb+K8W/dfXicnWOvpUW20RSlbTMbIG/s/OsO1EpSunD5uttu7gsQly0xALAMvQia/VeCxXi2UuRGZQfnSlQnwzq5K7HXK87s285e8eclFHYCJ+f7qUrDTvZubbdqtjYKUpXoGEVV7x7Ft4uy1q4OY0PY18pQH5y21s82Lz2iQcpia6N7IN4XFz8kaWUgsp/NIEn4UpXQdcpSlc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0674" name="Picture 18" descr="Kết quả hình ảnh cho kinh doanh"/>
          <p:cNvPicPr>
            <a:picLocks noChangeAspect="1" noChangeArrowheads="1"/>
          </p:cNvPicPr>
          <p:nvPr/>
        </p:nvPicPr>
        <p:blipFill>
          <a:blip r:embed="rId2" cstate="print"/>
          <a:srcRect/>
          <a:stretch>
            <a:fillRect/>
          </a:stretch>
        </p:blipFill>
        <p:spPr bwMode="auto">
          <a:xfrm>
            <a:off x="659858" y="785333"/>
            <a:ext cx="2133600" cy="1477383"/>
          </a:xfrm>
          <a:prstGeom prst="rect">
            <a:avLst/>
          </a:prstGeom>
          <a:noFill/>
        </p:spPr>
      </p:pic>
      <p:pic>
        <p:nvPicPr>
          <p:cNvPr id="70686" name="Picture 30" descr="Kết quả hình ảnh cho nội quy công ty"/>
          <p:cNvPicPr>
            <a:picLocks noChangeAspect="1" noChangeArrowheads="1"/>
          </p:cNvPicPr>
          <p:nvPr/>
        </p:nvPicPr>
        <p:blipFill>
          <a:blip r:embed="rId3" cstate="print"/>
          <a:srcRect/>
          <a:stretch>
            <a:fillRect/>
          </a:stretch>
        </p:blipFill>
        <p:spPr bwMode="auto">
          <a:xfrm>
            <a:off x="2808989" y="814969"/>
            <a:ext cx="1676400" cy="1653116"/>
          </a:xfrm>
          <a:prstGeom prst="rect">
            <a:avLst/>
          </a:prstGeom>
          <a:noFill/>
        </p:spPr>
      </p:pic>
      <p:pic>
        <p:nvPicPr>
          <p:cNvPr id="70688" name="Picture 32" descr="Quy chế tuyển sinh 2016"/>
          <p:cNvPicPr>
            <a:picLocks noChangeAspect="1" noChangeArrowheads="1"/>
          </p:cNvPicPr>
          <p:nvPr/>
        </p:nvPicPr>
        <p:blipFill>
          <a:blip r:embed="rId4" cstate="print"/>
          <a:srcRect/>
          <a:stretch>
            <a:fillRect/>
          </a:stretch>
        </p:blipFill>
        <p:spPr bwMode="auto">
          <a:xfrm>
            <a:off x="4470197" y="845379"/>
            <a:ext cx="1725561" cy="1371600"/>
          </a:xfrm>
          <a:prstGeom prst="rect">
            <a:avLst/>
          </a:prstGeom>
          <a:noFill/>
        </p:spPr>
      </p:pic>
      <p:pic>
        <p:nvPicPr>
          <p:cNvPr id="70690" name="Picture 34" descr="Kết quả hình ảnh cho thỏa ước lao &amp;dstrok;ông tập thể"/>
          <p:cNvPicPr>
            <a:picLocks noChangeAspect="1" noChangeArrowheads="1"/>
          </p:cNvPicPr>
          <p:nvPr/>
        </p:nvPicPr>
        <p:blipFill>
          <a:blip r:embed="rId5" cstate="print"/>
          <a:srcRect/>
          <a:stretch>
            <a:fillRect/>
          </a:stretch>
        </p:blipFill>
        <p:spPr bwMode="auto">
          <a:xfrm>
            <a:off x="6313848" y="1108127"/>
            <a:ext cx="1374773" cy="1103228"/>
          </a:xfrm>
          <a:prstGeom prst="rect">
            <a:avLst/>
          </a:prstGeom>
          <a:noFill/>
        </p:spPr>
      </p:pic>
      <p:sp>
        <p:nvSpPr>
          <p:cNvPr id="24" name="Rectangle 23"/>
          <p:cNvSpPr/>
          <p:nvPr/>
        </p:nvSpPr>
        <p:spPr>
          <a:xfrm>
            <a:off x="648167" y="2154224"/>
            <a:ext cx="2133599" cy="2931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smtClean="0">
                <a:solidFill>
                  <a:schemeClr val="tx1"/>
                </a:solidFill>
              </a:rPr>
              <a:t>SXKD</a:t>
            </a:r>
            <a:r>
              <a:rPr lang="en-GB" sz="1600" smtClean="0">
                <a:solidFill>
                  <a:schemeClr val="tx1"/>
                </a:solidFill>
              </a:rPr>
              <a:t> </a:t>
            </a:r>
            <a:endParaRPr lang="en-US" sz="1600">
              <a:solidFill>
                <a:schemeClr val="tx1"/>
              </a:solidFill>
            </a:endParaRPr>
          </a:p>
        </p:txBody>
      </p:sp>
      <p:sp>
        <p:nvSpPr>
          <p:cNvPr id="26" name="Rectangle 25"/>
          <p:cNvSpPr/>
          <p:nvPr/>
        </p:nvSpPr>
        <p:spPr>
          <a:xfrm>
            <a:off x="285206" y="2561676"/>
            <a:ext cx="8534400" cy="38034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4500" algn="just">
              <a:spcBef>
                <a:spcPts val="600"/>
              </a:spcBef>
              <a:spcAft>
                <a:spcPts val="600"/>
              </a:spcAft>
            </a:pPr>
            <a:r>
              <a:rPr lang="vi-VN" sz="2800" b="1">
                <a:solidFill>
                  <a:schemeClr val="tx1"/>
                </a:solidFill>
                <a:latin typeface="+mj-lt"/>
              </a:rPr>
              <a:t>d) </a:t>
            </a:r>
            <a:r>
              <a:rPr lang="vi-VN" sz="2800">
                <a:solidFill>
                  <a:schemeClr val="tx1"/>
                </a:solidFill>
                <a:latin typeface="+mj-lt"/>
              </a:rPr>
              <a:t>Việc trích lập, sử dụng quỹ khen thưởng, quỹ phúc lợi và các quỹ do người lao động đóng góp (nếu có</a:t>
            </a:r>
            <a:r>
              <a:rPr lang="vi-VN" sz="2800" smtClean="0">
                <a:solidFill>
                  <a:schemeClr val="tx1"/>
                </a:solidFill>
                <a:latin typeface="+mj-lt"/>
              </a:rPr>
              <a:t>);</a:t>
            </a:r>
            <a:endParaRPr lang="vi-VN" sz="2800">
              <a:solidFill>
                <a:schemeClr val="tx1"/>
              </a:solidFill>
              <a:latin typeface="+mj-lt"/>
            </a:endParaRPr>
          </a:p>
          <a:p>
            <a:pPr indent="444500" algn="just">
              <a:spcBef>
                <a:spcPts val="600"/>
              </a:spcBef>
              <a:spcAft>
                <a:spcPts val="600"/>
              </a:spcAft>
            </a:pPr>
            <a:r>
              <a:rPr lang="vi-VN" sz="2800" b="1">
                <a:solidFill>
                  <a:schemeClr val="tx1"/>
                </a:solidFill>
                <a:latin typeface="+mj-lt"/>
              </a:rPr>
              <a:t>đ) </a:t>
            </a:r>
            <a:r>
              <a:rPr lang="vi-VN" sz="2800">
                <a:solidFill>
                  <a:schemeClr val="tx1"/>
                </a:solidFill>
                <a:latin typeface="+mj-lt"/>
              </a:rPr>
              <a:t>Việc trích nộp kinh phí công đoàn, đóng bảo hiểm xã hội, bảo hiểm y tế, bảo hiểm thất nghiệp</a:t>
            </a:r>
            <a:r>
              <a:rPr lang="vi-VN" sz="2800" smtClean="0">
                <a:solidFill>
                  <a:schemeClr val="tx1"/>
                </a:solidFill>
                <a:latin typeface="+mj-lt"/>
              </a:rPr>
              <a:t>;</a:t>
            </a:r>
            <a:endParaRPr lang="vi-VN" sz="2800">
              <a:solidFill>
                <a:schemeClr val="tx1"/>
              </a:solidFill>
              <a:latin typeface="+mj-lt"/>
            </a:endParaRPr>
          </a:p>
          <a:p>
            <a:pPr indent="444500" algn="just">
              <a:spcBef>
                <a:spcPts val="600"/>
              </a:spcBef>
              <a:spcAft>
                <a:spcPts val="600"/>
              </a:spcAft>
            </a:pPr>
            <a:r>
              <a:rPr lang="vi-VN" sz="2800" b="1">
                <a:solidFill>
                  <a:schemeClr val="tx1"/>
                </a:solidFill>
                <a:latin typeface="+mj-lt"/>
              </a:rPr>
              <a:t>e) </a:t>
            </a:r>
            <a:r>
              <a:rPr lang="vi-VN" sz="2800">
                <a:solidFill>
                  <a:schemeClr val="tx1"/>
                </a:solidFill>
                <a:latin typeface="+mj-lt"/>
              </a:rPr>
              <a:t>Tình hình thực hiện thi đua, khen thưởng, kỷ luật, giải quyết khiếu nại, tố cáo liên quan đến quyền, nghĩa vụ và lợi ích của người lao động</a:t>
            </a:r>
            <a:r>
              <a:rPr lang="vi-VN" sz="2800" smtClean="0">
                <a:solidFill>
                  <a:schemeClr val="tx1"/>
                </a:solidFill>
                <a:latin typeface="+mj-lt"/>
              </a:rPr>
              <a:t>;</a:t>
            </a:r>
            <a:endParaRPr lang="vi-VN" sz="2800">
              <a:solidFill>
                <a:schemeClr val="tx1"/>
              </a:solidFill>
              <a:latin typeface="+mj-lt"/>
            </a:endParaRPr>
          </a:p>
          <a:p>
            <a:pPr indent="444500" algn="just">
              <a:spcBef>
                <a:spcPts val="600"/>
              </a:spcBef>
              <a:spcAft>
                <a:spcPts val="600"/>
              </a:spcAft>
            </a:pPr>
            <a:r>
              <a:rPr lang="vi-VN" sz="2800" b="1">
                <a:solidFill>
                  <a:schemeClr val="tx1"/>
                </a:solidFill>
                <a:latin typeface="+mj-lt"/>
              </a:rPr>
              <a:t>g) </a:t>
            </a:r>
            <a:r>
              <a:rPr lang="vi-VN" sz="2800">
                <a:solidFill>
                  <a:schemeClr val="tx1"/>
                </a:solidFill>
                <a:latin typeface="+mj-lt"/>
              </a:rPr>
              <a:t>Nội dung khác theo quy định của pháp luật.</a:t>
            </a:r>
            <a:endParaRPr lang="en-US" sz="2800">
              <a:solidFill>
                <a:schemeClr val="tx1"/>
              </a:solidFill>
              <a:latin typeface="+mj-lt"/>
            </a:endParaRPr>
          </a:p>
        </p:txBody>
      </p:sp>
      <p:sp>
        <p:nvSpPr>
          <p:cNvPr id="19" name="Rectangle 18"/>
          <p:cNvSpPr/>
          <p:nvPr/>
        </p:nvSpPr>
        <p:spPr>
          <a:xfrm>
            <a:off x="7924800" y="1108127"/>
            <a:ext cx="12192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rgbClr val="3333FF"/>
                </a:solidFill>
              </a:rPr>
              <a:t>NQ HN.NLĐ</a:t>
            </a:r>
            <a:endParaRPr lang="en-US" b="1">
              <a:solidFill>
                <a:srgbClr val="3333FF"/>
              </a:solidFill>
            </a:endParaRPr>
          </a:p>
        </p:txBody>
      </p:sp>
      <p:sp>
        <p:nvSpPr>
          <p:cNvPr id="13" name="Rectangle 12"/>
          <p:cNvSpPr/>
          <p:nvPr/>
        </p:nvSpPr>
        <p:spPr>
          <a:xfrm>
            <a:off x="5916247" y="6365167"/>
            <a:ext cx="2903359" cy="369332"/>
          </a:xfrm>
          <a:prstGeom prst="rect">
            <a:avLst/>
          </a:prstGeom>
        </p:spPr>
        <p:txBody>
          <a:bodyPr wrap="none">
            <a:spAutoFit/>
          </a:bodyPr>
          <a:lstStyle/>
          <a:p>
            <a:r>
              <a:rPr lang="en-US" b="1" smtClean="0">
                <a:solidFill>
                  <a:srgbClr val="3333FF"/>
                </a:solidFill>
              </a:rPr>
              <a:t>Đ43 - NĐ145/2020/NĐ-CP</a:t>
            </a:r>
            <a:endParaRPr lang="en-US" b="1"/>
          </a:p>
        </p:txBody>
      </p:sp>
    </p:spTree>
    <p:extLst>
      <p:ext uri="{BB962C8B-B14F-4D97-AF65-F5344CB8AC3E}">
        <p14:creationId xmlns:p14="http://schemas.microsoft.com/office/powerpoint/2010/main" val="3580206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
            <a:ext cx="8610600" cy="6096000"/>
          </a:xfrm>
        </p:spPr>
        <p:txBody>
          <a:bodyPr/>
          <a:lstStyle/>
          <a:p>
            <a:pPr marL="0" indent="0" algn="ctr">
              <a:buNone/>
            </a:pPr>
            <a:r>
              <a:rPr lang="en-US" sz="3600" b="1" err="1" smtClean="0">
                <a:solidFill>
                  <a:srgbClr val="FF0000"/>
                </a:solidFill>
                <a:latin typeface="+mj-lt"/>
              </a:rPr>
              <a:t>Nội</a:t>
            </a:r>
            <a:r>
              <a:rPr lang="en-US" sz="3600" b="1" smtClean="0">
                <a:solidFill>
                  <a:srgbClr val="FF0000"/>
                </a:solidFill>
                <a:latin typeface="+mj-lt"/>
              </a:rPr>
              <a:t> dung NLĐ </a:t>
            </a:r>
            <a:r>
              <a:rPr lang="en-US" sz="3600" b="1" err="1" smtClean="0">
                <a:solidFill>
                  <a:srgbClr val="FF0000"/>
                </a:solidFill>
                <a:latin typeface="+mj-lt"/>
              </a:rPr>
              <a:t>được</a:t>
            </a:r>
            <a:r>
              <a:rPr lang="en-US" sz="3600" b="1" smtClean="0">
                <a:solidFill>
                  <a:srgbClr val="FF0000"/>
                </a:solidFill>
                <a:latin typeface="+mj-lt"/>
              </a:rPr>
              <a:t> </a:t>
            </a:r>
            <a:r>
              <a:rPr lang="en-US" sz="3600" b="1" err="1" smtClean="0">
                <a:solidFill>
                  <a:srgbClr val="FF0000"/>
                </a:solidFill>
                <a:latin typeface="+mj-lt"/>
              </a:rPr>
              <a:t>tham</a:t>
            </a:r>
            <a:r>
              <a:rPr lang="en-US" sz="3600" b="1" smtClean="0">
                <a:solidFill>
                  <a:srgbClr val="FF0000"/>
                </a:solidFill>
                <a:latin typeface="+mj-lt"/>
              </a:rPr>
              <a:t> </a:t>
            </a:r>
            <a:r>
              <a:rPr lang="en-US" sz="3600" b="1" err="1" smtClean="0">
                <a:solidFill>
                  <a:srgbClr val="FF0000"/>
                </a:solidFill>
                <a:latin typeface="+mj-lt"/>
              </a:rPr>
              <a:t>gia</a:t>
            </a:r>
            <a:r>
              <a:rPr lang="en-US" sz="3600" b="1" smtClean="0">
                <a:solidFill>
                  <a:srgbClr val="FF0000"/>
                </a:solidFill>
                <a:latin typeface="+mj-lt"/>
              </a:rPr>
              <a:t> ý </a:t>
            </a:r>
            <a:r>
              <a:rPr lang="en-US" sz="3600" b="1" err="1" smtClean="0">
                <a:solidFill>
                  <a:srgbClr val="FF0000"/>
                </a:solidFill>
                <a:latin typeface="+mj-lt"/>
              </a:rPr>
              <a:t>kiến</a:t>
            </a:r>
            <a:r>
              <a:rPr lang="en-US" sz="3600" b="1" smtClean="0">
                <a:solidFill>
                  <a:srgbClr val="FF0000"/>
                </a:solidFill>
                <a:latin typeface="+mj-lt"/>
              </a:rPr>
              <a:t> </a:t>
            </a:r>
            <a:endParaRPr lang="en-US" sz="3600" b="1">
              <a:solidFill>
                <a:srgbClr val="FF0000"/>
              </a:solidFill>
              <a:latin typeface="+mj-lt"/>
            </a:endParaRPr>
          </a:p>
          <a:p>
            <a:pPr marL="0" indent="444500" algn="just">
              <a:spcBef>
                <a:spcPts val="600"/>
              </a:spcBef>
              <a:spcAft>
                <a:spcPts val="600"/>
              </a:spcAft>
              <a:buNone/>
            </a:pPr>
            <a:r>
              <a:rPr lang="vi-VN" sz="2800" b="1" smtClean="0">
                <a:latin typeface="+mj-lt"/>
              </a:rPr>
              <a:t>a) </a:t>
            </a:r>
            <a:r>
              <a:rPr lang="vi-VN" sz="2800" smtClean="0">
                <a:latin typeface="+mj-lt"/>
              </a:rPr>
              <a:t>Xây </a:t>
            </a:r>
            <a:r>
              <a:rPr lang="vi-VN" sz="2800">
                <a:latin typeface="+mj-lt"/>
              </a:rPr>
              <a:t>dựng, sửa đổi, bổ sung nội quy, quy chế và các văn bản quy định khác của người sử dụng lao động liên quan đến quyền, nghĩa vụ và lợi ích của người lao động</a:t>
            </a:r>
            <a:r>
              <a:rPr lang="vi-VN" sz="2800" smtClean="0">
                <a:latin typeface="+mj-lt"/>
              </a:rPr>
              <a:t>;</a:t>
            </a:r>
            <a:endParaRPr lang="vi-VN" sz="2800">
              <a:latin typeface="+mj-lt"/>
            </a:endParaRPr>
          </a:p>
          <a:p>
            <a:pPr marL="0" indent="444500" algn="just">
              <a:spcBef>
                <a:spcPts val="600"/>
              </a:spcBef>
              <a:spcAft>
                <a:spcPts val="600"/>
              </a:spcAft>
              <a:buNone/>
            </a:pPr>
            <a:r>
              <a:rPr lang="vi-VN" sz="2800" b="1" smtClean="0">
                <a:latin typeface="+mj-lt"/>
              </a:rPr>
              <a:t>b</a:t>
            </a:r>
            <a:r>
              <a:rPr lang="vi-VN" sz="2800" b="1">
                <a:latin typeface="+mj-lt"/>
              </a:rPr>
              <a:t>) </a:t>
            </a:r>
            <a:r>
              <a:rPr lang="vi-VN" sz="2800">
                <a:latin typeface="+mj-lt"/>
              </a:rPr>
              <a:t>Xây dựng, sửa đổi, bổ sung thang lương, bảng lương, định mức lao động; đề xuất nội dung thương lượng tập thể</a:t>
            </a:r>
            <a:r>
              <a:rPr lang="vi-VN" sz="2800" smtClean="0">
                <a:latin typeface="+mj-lt"/>
              </a:rPr>
              <a:t>;</a:t>
            </a:r>
            <a:endParaRPr lang="vi-VN" sz="2800">
              <a:latin typeface="+mj-lt"/>
            </a:endParaRPr>
          </a:p>
          <a:p>
            <a:pPr marL="0" indent="444500" algn="just">
              <a:spcBef>
                <a:spcPts val="600"/>
              </a:spcBef>
              <a:spcAft>
                <a:spcPts val="600"/>
              </a:spcAft>
              <a:buNone/>
            </a:pPr>
            <a:r>
              <a:rPr lang="vi-VN" sz="2800" b="1">
                <a:latin typeface="+mj-lt"/>
              </a:rPr>
              <a:t>c) </a:t>
            </a:r>
            <a:r>
              <a:rPr lang="vi-VN" sz="2800">
                <a:latin typeface="+mj-lt"/>
              </a:rPr>
              <a:t>Đề xuất, thực hiện giải pháp tiết kiệm chi phí, nâng cao năng suất lao động, cải thiện điều kiện làm việc, bảo vệ môi trường, phòng chống cháy nổ</a:t>
            </a:r>
            <a:r>
              <a:rPr lang="vi-VN" sz="2800" smtClean="0">
                <a:latin typeface="+mj-lt"/>
              </a:rPr>
              <a:t>;</a:t>
            </a:r>
            <a:endParaRPr lang="vi-VN" sz="2800">
              <a:latin typeface="+mj-lt"/>
            </a:endParaRPr>
          </a:p>
          <a:p>
            <a:pPr marL="0" indent="444500" algn="just">
              <a:spcBef>
                <a:spcPts val="600"/>
              </a:spcBef>
              <a:spcAft>
                <a:spcPts val="600"/>
              </a:spcAft>
              <a:buNone/>
            </a:pPr>
            <a:r>
              <a:rPr lang="vi-VN" sz="2800" b="1">
                <a:latin typeface="+mj-lt"/>
              </a:rPr>
              <a:t>d) </a:t>
            </a:r>
            <a:r>
              <a:rPr lang="vi-VN" sz="2800">
                <a:latin typeface="+mj-lt"/>
              </a:rPr>
              <a:t>Nội dung khác liên quan đến quyền, nghĩa vụ và lợi ích của người lao động theo quy định của pháp luật.</a:t>
            </a:r>
            <a:endParaRPr lang="en-US" sz="2800">
              <a:latin typeface="+mj-lt"/>
            </a:endParaRPr>
          </a:p>
        </p:txBody>
      </p:sp>
      <p:sp>
        <p:nvSpPr>
          <p:cNvPr id="4" name="Rectangle 3"/>
          <p:cNvSpPr/>
          <p:nvPr/>
        </p:nvSpPr>
        <p:spPr>
          <a:xfrm>
            <a:off x="6096000" y="6278880"/>
            <a:ext cx="2903359" cy="369332"/>
          </a:xfrm>
          <a:prstGeom prst="rect">
            <a:avLst/>
          </a:prstGeom>
        </p:spPr>
        <p:txBody>
          <a:bodyPr wrap="none">
            <a:spAutoFit/>
          </a:bodyPr>
          <a:lstStyle/>
          <a:p>
            <a:r>
              <a:rPr lang="en-US" b="1" smtClean="0">
                <a:solidFill>
                  <a:srgbClr val="3333FF"/>
                </a:solidFill>
              </a:rPr>
              <a:t>Đ44 - NĐ145/2020/NĐ-CP</a:t>
            </a:r>
            <a:endParaRPr lang="en-US" b="1"/>
          </a:p>
        </p:txBody>
      </p:sp>
    </p:spTree>
    <p:extLst>
      <p:ext uri="{BB962C8B-B14F-4D97-AF65-F5344CB8AC3E}">
        <p14:creationId xmlns:p14="http://schemas.microsoft.com/office/powerpoint/2010/main" val="17409062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6629400" cy="609600"/>
          </a:xfrm>
        </p:spPr>
        <p:txBody>
          <a:bodyPr/>
          <a:lstStyle/>
          <a:p>
            <a:pPr algn="ctr"/>
            <a:r>
              <a:rPr lang="en-US" sz="3600" err="1" smtClean="0">
                <a:solidFill>
                  <a:srgbClr val="FF0000"/>
                </a:solidFill>
              </a:rPr>
              <a:t>Nội</a:t>
            </a:r>
            <a:r>
              <a:rPr lang="en-US" sz="3600" smtClean="0">
                <a:solidFill>
                  <a:srgbClr val="FF0000"/>
                </a:solidFill>
              </a:rPr>
              <a:t> dung NLĐ </a:t>
            </a:r>
            <a:r>
              <a:rPr lang="en-US" sz="3600" err="1" smtClean="0">
                <a:solidFill>
                  <a:srgbClr val="FF0000"/>
                </a:solidFill>
              </a:rPr>
              <a:t>được</a:t>
            </a:r>
            <a:r>
              <a:rPr lang="en-US" sz="3600" smtClean="0">
                <a:solidFill>
                  <a:srgbClr val="FF0000"/>
                </a:solidFill>
              </a:rPr>
              <a:t> </a:t>
            </a:r>
            <a:r>
              <a:rPr lang="en-US" sz="3600" err="1" smtClean="0">
                <a:solidFill>
                  <a:srgbClr val="FF0000"/>
                </a:solidFill>
              </a:rPr>
              <a:t>quyết</a:t>
            </a:r>
            <a:r>
              <a:rPr lang="en-US" sz="3600" smtClean="0">
                <a:solidFill>
                  <a:srgbClr val="FF0000"/>
                </a:solidFill>
              </a:rPr>
              <a:t> định</a:t>
            </a:r>
            <a:endParaRPr lang="en-US" sz="3600"/>
          </a:p>
        </p:txBody>
      </p:sp>
      <p:sp>
        <p:nvSpPr>
          <p:cNvPr id="3" name="Content Placeholder 2"/>
          <p:cNvSpPr>
            <a:spLocks noGrp="1"/>
          </p:cNvSpPr>
          <p:nvPr>
            <p:ph idx="1"/>
          </p:nvPr>
        </p:nvSpPr>
        <p:spPr>
          <a:xfrm>
            <a:off x="419100" y="896471"/>
            <a:ext cx="8495129" cy="5105400"/>
          </a:xfrm>
        </p:spPr>
        <p:txBody>
          <a:bodyPr/>
          <a:lstStyle/>
          <a:p>
            <a:pPr marL="0" indent="444500" algn="just">
              <a:buNone/>
            </a:pPr>
            <a:r>
              <a:rPr lang="vi-VN" sz="2800" b="1">
                <a:latin typeface="+mj-lt"/>
              </a:rPr>
              <a:t>a) </a:t>
            </a:r>
            <a:r>
              <a:rPr lang="vi-VN" sz="2800">
                <a:latin typeface="+mj-lt"/>
              </a:rPr>
              <a:t>Giao kết, sửa đổi, bổ sung, chấm dứt hợp đồng lao động theo quy định của pháp luật</a:t>
            </a:r>
            <a:r>
              <a:rPr lang="vi-VN" sz="2800" smtClean="0">
                <a:latin typeface="+mj-lt"/>
              </a:rPr>
              <a:t>;</a:t>
            </a:r>
            <a:endParaRPr lang="vi-VN" sz="2800">
              <a:latin typeface="+mj-lt"/>
            </a:endParaRPr>
          </a:p>
          <a:p>
            <a:pPr marL="0" indent="444500" algn="just">
              <a:buNone/>
            </a:pPr>
            <a:r>
              <a:rPr lang="vi-VN" sz="2800" b="1">
                <a:latin typeface="+mj-lt"/>
              </a:rPr>
              <a:t>b) </a:t>
            </a:r>
            <a:r>
              <a:rPr lang="vi-VN" sz="2800">
                <a:latin typeface="+mj-lt"/>
              </a:rPr>
              <a:t>Gia nhập hoặc không gia nhập tổ chức đại diện người lao động tại cơ sở</a:t>
            </a:r>
            <a:r>
              <a:rPr lang="vi-VN" sz="2800" smtClean="0">
                <a:latin typeface="+mj-lt"/>
              </a:rPr>
              <a:t>;</a:t>
            </a:r>
            <a:endParaRPr lang="vi-VN" sz="2800">
              <a:latin typeface="+mj-lt"/>
            </a:endParaRPr>
          </a:p>
          <a:p>
            <a:pPr marL="0" indent="444500" algn="just">
              <a:buNone/>
            </a:pPr>
            <a:r>
              <a:rPr lang="vi-VN" sz="2800" b="1">
                <a:latin typeface="+mj-lt"/>
              </a:rPr>
              <a:t>c) </a:t>
            </a:r>
            <a:r>
              <a:rPr lang="vi-VN" sz="2800">
                <a:latin typeface="+mj-lt"/>
              </a:rPr>
              <a:t>Tham gia hoặc không tham gia đình công theo quy định của pháp luật</a:t>
            </a:r>
            <a:r>
              <a:rPr lang="vi-VN" sz="2800" smtClean="0">
                <a:latin typeface="+mj-lt"/>
              </a:rPr>
              <a:t>;</a:t>
            </a:r>
            <a:endParaRPr lang="vi-VN" sz="2800">
              <a:latin typeface="+mj-lt"/>
            </a:endParaRPr>
          </a:p>
          <a:p>
            <a:pPr marL="0" indent="444500" algn="just">
              <a:buNone/>
            </a:pPr>
            <a:r>
              <a:rPr lang="vi-VN" sz="2800" b="1">
                <a:latin typeface="+mj-lt"/>
              </a:rPr>
              <a:t>d) </a:t>
            </a:r>
            <a:r>
              <a:rPr lang="vi-VN" sz="2800">
                <a:latin typeface="+mj-lt"/>
              </a:rPr>
              <a:t>Biểu quyết nội dung thương lượng tập thể đã đạt được để ký kết thỏa ước lao động tập thể theo quy định của pháp luật</a:t>
            </a:r>
            <a:r>
              <a:rPr lang="vi-VN" sz="2800" smtClean="0">
                <a:latin typeface="+mj-lt"/>
              </a:rPr>
              <a:t>;</a:t>
            </a:r>
            <a:endParaRPr lang="vi-VN" sz="2800">
              <a:latin typeface="+mj-lt"/>
            </a:endParaRPr>
          </a:p>
          <a:p>
            <a:pPr marL="0" indent="444500" algn="just">
              <a:buNone/>
            </a:pPr>
            <a:r>
              <a:rPr lang="vi-VN" sz="2800" b="1">
                <a:latin typeface="+mj-lt"/>
              </a:rPr>
              <a:t>đ) </a:t>
            </a:r>
            <a:r>
              <a:rPr lang="vi-VN" sz="2800">
                <a:latin typeface="+mj-lt"/>
              </a:rPr>
              <a:t>Nội dung khác theo quy định của pháp luật hoặc theo thỏa thuận của các bên.</a:t>
            </a:r>
            <a:endParaRPr lang="en-US" sz="2800">
              <a:latin typeface="+mj-lt"/>
            </a:endParaRPr>
          </a:p>
        </p:txBody>
      </p:sp>
      <p:sp>
        <p:nvSpPr>
          <p:cNvPr id="4" name="Rectangle 3"/>
          <p:cNvSpPr/>
          <p:nvPr/>
        </p:nvSpPr>
        <p:spPr>
          <a:xfrm>
            <a:off x="6010870" y="6305006"/>
            <a:ext cx="2762295" cy="369332"/>
          </a:xfrm>
          <a:prstGeom prst="rect">
            <a:avLst/>
          </a:prstGeom>
        </p:spPr>
        <p:txBody>
          <a:bodyPr wrap="none">
            <a:spAutoFit/>
          </a:bodyPr>
          <a:lstStyle/>
          <a:p>
            <a:r>
              <a:rPr lang="en-US" b="1" smtClean="0">
                <a:solidFill>
                  <a:srgbClr val="3333FF"/>
                </a:solidFill>
                <a:latin typeface="+mj-lt"/>
              </a:rPr>
              <a:t>Đ45 - NĐ145/2020/NĐ-CP</a:t>
            </a:r>
            <a:endParaRPr lang="en-US" b="1">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04800"/>
            <a:ext cx="8229600" cy="457200"/>
          </a:xfrm>
        </p:spPr>
        <p:txBody>
          <a:bodyPr/>
          <a:lstStyle/>
          <a:p>
            <a:pPr algn="ctr"/>
            <a:r>
              <a:rPr lang="vi-VN" sz="3600">
                <a:solidFill>
                  <a:srgbClr val="FF0000"/>
                </a:solidFill>
              </a:rPr>
              <a:t>Nội dung NLĐ được kiểm tra, giám sát</a:t>
            </a:r>
            <a:endParaRPr lang="en-US" sz="3600">
              <a:solidFill>
                <a:srgbClr val="FF0000"/>
              </a:solidFill>
            </a:endParaRPr>
          </a:p>
        </p:txBody>
      </p:sp>
      <p:sp>
        <p:nvSpPr>
          <p:cNvPr id="5" name="Content Placeholder 4"/>
          <p:cNvSpPr>
            <a:spLocks noGrp="1"/>
          </p:cNvSpPr>
          <p:nvPr>
            <p:ph sz="half" idx="1"/>
          </p:nvPr>
        </p:nvSpPr>
        <p:spPr>
          <a:xfrm>
            <a:off x="255494" y="914400"/>
            <a:ext cx="4419600" cy="5486400"/>
          </a:xfrm>
        </p:spPr>
        <p:style>
          <a:lnRef idx="2">
            <a:schemeClr val="accent4"/>
          </a:lnRef>
          <a:fillRef idx="1">
            <a:schemeClr val="lt1"/>
          </a:fillRef>
          <a:effectRef idx="0">
            <a:schemeClr val="accent4"/>
          </a:effectRef>
          <a:fontRef idx="minor">
            <a:schemeClr val="dk1"/>
          </a:fontRef>
        </p:style>
        <p:txBody>
          <a:bodyPr/>
          <a:lstStyle/>
          <a:p>
            <a:pPr algn="just"/>
            <a:r>
              <a:rPr lang="vi-VN" sz="2600" b="1">
                <a:solidFill>
                  <a:schemeClr val="tx1"/>
                </a:solidFill>
                <a:latin typeface="+mj-lt"/>
              </a:rPr>
              <a:t>a) </a:t>
            </a:r>
            <a:r>
              <a:rPr lang="vi-VN" sz="2600">
                <a:solidFill>
                  <a:schemeClr val="tx1"/>
                </a:solidFill>
                <a:latin typeface="+mj-lt"/>
              </a:rPr>
              <a:t>Việc thực hiện hợp đồng lao động và thỏa ước lao động tập thể;</a:t>
            </a:r>
          </a:p>
          <a:p>
            <a:pPr algn="just"/>
            <a:r>
              <a:rPr lang="vi-VN" sz="2600" b="1">
                <a:solidFill>
                  <a:schemeClr val="tx1"/>
                </a:solidFill>
                <a:latin typeface="+mj-lt"/>
              </a:rPr>
              <a:t>b) </a:t>
            </a:r>
            <a:r>
              <a:rPr lang="vi-VN" sz="2600">
                <a:solidFill>
                  <a:schemeClr val="tx1"/>
                </a:solidFill>
                <a:latin typeface="+mj-lt"/>
              </a:rPr>
              <a:t>Việc thực hiện nội quy lao động, quy chế và các văn bản quy định khác của người sử dụng lao động liên quan đến quyền, nghĩa vụ và lợi ích của người lao động;</a:t>
            </a:r>
          </a:p>
          <a:p>
            <a:pPr algn="just"/>
            <a:r>
              <a:rPr lang="vi-VN" sz="2600" b="1">
                <a:solidFill>
                  <a:schemeClr val="tx1"/>
                </a:solidFill>
                <a:latin typeface="+mj-lt"/>
              </a:rPr>
              <a:t>c) </a:t>
            </a:r>
            <a:r>
              <a:rPr lang="vi-VN" sz="2600">
                <a:solidFill>
                  <a:schemeClr val="tx1"/>
                </a:solidFill>
                <a:latin typeface="+mj-lt"/>
              </a:rPr>
              <a:t>Việc sử dụng quỹ khen thưởng, quỹ phúc lợi, các quỹ do người lao động đóng góp;</a:t>
            </a:r>
          </a:p>
          <a:p>
            <a:pPr algn="just"/>
            <a:endParaRPr lang="en-US" sz="2600">
              <a:solidFill>
                <a:srgbClr val="0A12B6"/>
              </a:solidFill>
              <a:latin typeface="+mj-lt"/>
            </a:endParaRPr>
          </a:p>
        </p:txBody>
      </p:sp>
      <p:sp>
        <p:nvSpPr>
          <p:cNvPr id="6" name="Content Placeholder 5"/>
          <p:cNvSpPr>
            <a:spLocks noGrp="1"/>
          </p:cNvSpPr>
          <p:nvPr>
            <p:ph sz="half" idx="2"/>
          </p:nvPr>
        </p:nvSpPr>
        <p:spPr>
          <a:xfrm>
            <a:off x="4800600" y="914400"/>
            <a:ext cx="4114800" cy="5029200"/>
          </a:xfrm>
        </p:spPr>
        <p:style>
          <a:lnRef idx="2">
            <a:schemeClr val="accent4"/>
          </a:lnRef>
          <a:fillRef idx="1">
            <a:schemeClr val="lt1"/>
          </a:fillRef>
          <a:effectRef idx="0">
            <a:schemeClr val="accent4"/>
          </a:effectRef>
          <a:fontRef idx="minor">
            <a:schemeClr val="dk1"/>
          </a:fontRef>
        </p:style>
        <p:txBody>
          <a:bodyPr/>
          <a:lstStyle/>
          <a:p>
            <a:r>
              <a:rPr lang="vi-VN" sz="2600" b="1">
                <a:solidFill>
                  <a:schemeClr val="tx1"/>
                </a:solidFill>
                <a:latin typeface="+mj-lt"/>
              </a:rPr>
              <a:t>d) </a:t>
            </a:r>
            <a:r>
              <a:rPr lang="vi-VN" sz="2600">
                <a:solidFill>
                  <a:schemeClr val="tx1"/>
                </a:solidFill>
                <a:latin typeface="+mj-lt"/>
              </a:rPr>
              <a:t>Việc trích nộp kinh phí công đoàn, đóng bảo hiểm xã hội, bảo hiểm y tế, bảo hiểm thất nghiệp của người sử dụng lao động</a:t>
            </a:r>
            <a:r>
              <a:rPr lang="vi-VN" sz="2600" smtClean="0">
                <a:solidFill>
                  <a:schemeClr val="tx1"/>
                </a:solidFill>
                <a:latin typeface="+mj-lt"/>
              </a:rPr>
              <a:t>;</a:t>
            </a:r>
            <a:endParaRPr lang="en-US" sz="2600" smtClean="0">
              <a:solidFill>
                <a:schemeClr val="tx1"/>
              </a:solidFill>
              <a:latin typeface="+mj-lt"/>
            </a:endParaRPr>
          </a:p>
          <a:p>
            <a:pPr marL="0" indent="0">
              <a:buNone/>
            </a:pPr>
            <a:endParaRPr lang="vi-VN" sz="2600">
              <a:solidFill>
                <a:schemeClr val="tx1"/>
              </a:solidFill>
              <a:latin typeface="+mj-lt"/>
            </a:endParaRPr>
          </a:p>
          <a:p>
            <a:r>
              <a:rPr lang="vi-VN" sz="2600" b="1">
                <a:solidFill>
                  <a:schemeClr val="tx1"/>
                </a:solidFill>
                <a:latin typeface="+mj-lt"/>
              </a:rPr>
              <a:t>đ) </a:t>
            </a:r>
            <a:r>
              <a:rPr lang="vi-VN" sz="2600">
                <a:solidFill>
                  <a:schemeClr val="tx1"/>
                </a:solidFill>
                <a:latin typeface="+mj-lt"/>
              </a:rPr>
              <a:t>Việc thực hiện thi đua, khen thưởng, kỷ luật, giải quyết khiếu nại, tố cáo liên quan đến quyền, nghĩa vụ và lợi ích của người lao động</a:t>
            </a:r>
            <a:r>
              <a:rPr lang="vi-VN" sz="2600" smtClean="0">
                <a:solidFill>
                  <a:schemeClr val="tx1"/>
                </a:solidFill>
                <a:latin typeface="+mj-lt"/>
              </a:rPr>
              <a:t>.</a:t>
            </a:r>
            <a:endParaRPr lang="vi-VN" sz="2600">
              <a:solidFill>
                <a:schemeClr val="tx1"/>
              </a:solidFill>
              <a:latin typeface="+mj-lt"/>
            </a:endParaRPr>
          </a:p>
        </p:txBody>
      </p:sp>
      <p:sp>
        <p:nvSpPr>
          <p:cNvPr id="7" name="Rectangle 6"/>
          <p:cNvSpPr/>
          <p:nvPr/>
        </p:nvSpPr>
        <p:spPr>
          <a:xfrm>
            <a:off x="5476852" y="6216134"/>
            <a:ext cx="2762295" cy="369332"/>
          </a:xfrm>
          <a:prstGeom prst="rect">
            <a:avLst/>
          </a:prstGeom>
        </p:spPr>
        <p:txBody>
          <a:bodyPr wrap="none">
            <a:spAutoFit/>
          </a:bodyPr>
          <a:lstStyle/>
          <a:p>
            <a:r>
              <a:rPr lang="en-US" b="1" smtClean="0">
                <a:solidFill>
                  <a:srgbClr val="3333FF"/>
                </a:solidFill>
                <a:latin typeface="+mj-lt"/>
              </a:rPr>
              <a:t>Đ46 - NĐ145/2020/NĐ-CP</a:t>
            </a:r>
            <a:endParaRPr lang="en-US" b="1">
              <a:latin typeface="+mj-lt"/>
            </a:endParaRPr>
          </a:p>
        </p:txBody>
      </p:sp>
    </p:spTree>
    <p:extLst>
      <p:ext uri="{BB962C8B-B14F-4D97-AF65-F5344CB8AC3E}">
        <p14:creationId xmlns:p14="http://schemas.microsoft.com/office/powerpoint/2010/main" val="672132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1143000"/>
            <a:ext cx="7467600" cy="3886200"/>
          </a:xfrm>
        </p:spPr>
        <p:txBody>
          <a:bodyPr/>
          <a:lstStyle/>
          <a:p>
            <a:pPr algn="ctr"/>
            <a:r>
              <a:rPr lang="en-US" dirty="0" smtClean="0">
                <a:solidFill>
                  <a:srgbClr val="0A12B6"/>
                </a:solidFill>
              </a:rPr>
              <a:t/>
            </a:r>
            <a:br>
              <a:rPr lang="en-US" dirty="0" smtClean="0">
                <a:solidFill>
                  <a:srgbClr val="0A12B6"/>
                </a:solidFill>
              </a:rPr>
            </a:br>
            <a:r>
              <a:rPr lang="en-US" dirty="0" smtClean="0">
                <a:solidFill>
                  <a:srgbClr val="0A12B6"/>
                </a:solidFill>
              </a:rPr>
              <a:t>TỔ CHỨC ĐỐI THOẠI</a:t>
            </a:r>
            <a:br>
              <a:rPr lang="en-US" dirty="0" smtClean="0">
                <a:solidFill>
                  <a:srgbClr val="0A12B6"/>
                </a:solidFill>
              </a:rPr>
            </a:br>
            <a:r>
              <a:rPr lang="en-US" dirty="0" smtClean="0">
                <a:solidFill>
                  <a:srgbClr val="0A12B6"/>
                </a:solidFill>
              </a:rPr>
              <a:t>TẠI NƠI LÀM VIỆC</a:t>
            </a:r>
            <a:endParaRPr lang="en-US" dirty="0">
              <a:solidFill>
                <a:srgbClr val="0A12B6"/>
              </a:solidFill>
            </a:endParaRPr>
          </a:p>
        </p:txBody>
      </p:sp>
      <p:sp>
        <p:nvSpPr>
          <p:cNvPr id="6" name="TextBox 5"/>
          <p:cNvSpPr txBox="1"/>
          <p:nvPr/>
        </p:nvSpPr>
        <p:spPr>
          <a:xfrm>
            <a:off x="228600" y="5943600"/>
            <a:ext cx="2895600" cy="646331"/>
          </a:xfrm>
          <a:prstGeom prst="rect">
            <a:avLst/>
          </a:prstGeom>
          <a:solidFill>
            <a:srgbClr val="FFFF00"/>
          </a:solidFill>
        </p:spPr>
        <p:txBody>
          <a:bodyPr wrap="square" rtlCol="0">
            <a:spAutoFit/>
          </a:bodyPr>
          <a:lstStyle/>
          <a:p>
            <a:pPr algn="ctr"/>
            <a:r>
              <a:rPr lang="en-US" b="1" smtClean="0">
                <a:latin typeface="+mj-lt"/>
              </a:rPr>
              <a:t>Mục 1 Chương V </a:t>
            </a:r>
          </a:p>
          <a:p>
            <a:pPr algn="ctr"/>
            <a:r>
              <a:rPr lang="en-US" b="1" smtClean="0">
                <a:latin typeface="+mj-lt"/>
              </a:rPr>
              <a:t>Nghị định 145/2020/NĐ-CP</a:t>
            </a:r>
            <a:endParaRPr lang="en-US" b="1">
              <a:latin typeface="+mj-lt"/>
            </a:endParaRPr>
          </a:p>
        </p:txBody>
      </p:sp>
    </p:spTree>
    <p:extLst>
      <p:ext uri="{BB962C8B-B14F-4D97-AF65-F5344CB8AC3E}">
        <p14:creationId xmlns:p14="http://schemas.microsoft.com/office/powerpoint/2010/main" val="2409689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306" y="609600"/>
            <a:ext cx="3913094" cy="1676400"/>
          </a:xfrm>
        </p:spPr>
        <p:txBody>
          <a:bodyPr/>
          <a:lstStyle/>
          <a:p>
            <a:pPr algn="ctr"/>
            <a:r>
              <a:rPr lang="en-US" sz="3600" smtClean="0">
                <a:solidFill>
                  <a:srgbClr val="FF0000"/>
                </a:solidFill>
              </a:rPr>
              <a:t>HỘI NGHỊ NGƯỜI LAO ĐỘNG (1)</a:t>
            </a:r>
            <a:endParaRPr lang="en-US" sz="3600">
              <a:solidFill>
                <a:srgbClr val="FF0000"/>
              </a:solidFill>
            </a:endParaRPr>
          </a:p>
        </p:txBody>
      </p:sp>
      <p:sp>
        <p:nvSpPr>
          <p:cNvPr id="3" name="Content Placeholder 2"/>
          <p:cNvSpPr>
            <a:spLocks noGrp="1"/>
          </p:cNvSpPr>
          <p:nvPr>
            <p:ph idx="1"/>
          </p:nvPr>
        </p:nvSpPr>
        <p:spPr>
          <a:xfrm>
            <a:off x="4648200" y="228600"/>
            <a:ext cx="4267200" cy="6477000"/>
          </a:xfrm>
        </p:spPr>
        <p:style>
          <a:lnRef idx="2">
            <a:schemeClr val="accent1"/>
          </a:lnRef>
          <a:fillRef idx="1">
            <a:schemeClr val="lt1"/>
          </a:fillRef>
          <a:effectRef idx="0">
            <a:schemeClr val="accent1"/>
          </a:effectRef>
          <a:fontRef idx="minor">
            <a:schemeClr val="dk1"/>
          </a:fontRef>
        </p:style>
        <p:txBody>
          <a:bodyPr/>
          <a:lstStyle/>
          <a:p>
            <a:pPr algn="just"/>
            <a:r>
              <a:rPr lang="vi-VN" sz="2400" b="1" dirty="0" smtClean="0">
                <a:latin typeface="+mj-lt"/>
              </a:rPr>
              <a:t>K</a:t>
            </a:r>
            <a:r>
              <a:rPr lang="en-US" sz="2400" b="1" dirty="0" err="1" smtClean="0">
                <a:latin typeface="+mj-lt"/>
              </a:rPr>
              <a:t>hái</a:t>
            </a:r>
            <a:r>
              <a:rPr lang="en-US" sz="2400" b="1" dirty="0" smtClean="0">
                <a:latin typeface="+mj-lt"/>
              </a:rPr>
              <a:t> </a:t>
            </a:r>
            <a:r>
              <a:rPr lang="en-US" sz="2400" b="1" dirty="0" err="1" smtClean="0">
                <a:latin typeface="+mj-lt"/>
              </a:rPr>
              <a:t>niệm</a:t>
            </a:r>
            <a:r>
              <a:rPr lang="vi-VN" sz="2400" b="1" dirty="0" smtClean="0">
                <a:latin typeface="+mj-lt"/>
              </a:rPr>
              <a:t>: </a:t>
            </a:r>
            <a:endParaRPr lang="en-US" sz="2400" b="1" dirty="0" smtClean="0">
              <a:latin typeface="+mj-lt"/>
            </a:endParaRPr>
          </a:p>
          <a:p>
            <a:pPr marL="0" indent="363538" algn="just">
              <a:buNone/>
            </a:pPr>
            <a:r>
              <a:rPr lang="vi-VN" sz="2800" b="1" dirty="0" smtClean="0">
                <a:latin typeface="+mj-lt"/>
              </a:rPr>
              <a:t>Hội </a:t>
            </a:r>
            <a:r>
              <a:rPr lang="vi-VN" sz="2800" b="1" dirty="0">
                <a:latin typeface="+mj-lt"/>
              </a:rPr>
              <a:t>nghị người lao động </a:t>
            </a:r>
            <a:r>
              <a:rPr lang="vi-VN" sz="2800" dirty="0">
                <a:latin typeface="+mj-lt"/>
              </a:rPr>
              <a:t>là cuộc họp có tổ chức do người sử dụng lao động phối hợp với tổ chức đại diện người lao động tại cơ sở (nếu có) và nhóm đại diện đối thoại của người lao động (nếu có) </a:t>
            </a:r>
            <a:r>
              <a:rPr lang="vi-VN" sz="2800" b="1" dirty="0">
                <a:latin typeface="+mj-lt"/>
              </a:rPr>
              <a:t>tổ chức hằng năm </a:t>
            </a:r>
            <a:r>
              <a:rPr lang="vi-VN" sz="2800" dirty="0">
                <a:latin typeface="+mj-lt"/>
              </a:rPr>
              <a:t>theo hình thức hội nghị toàn thể hoặc hội nghị đại biểu; </a:t>
            </a:r>
            <a:r>
              <a:rPr lang="vi-VN" sz="2800" b="1" dirty="0">
                <a:latin typeface="+mj-lt"/>
              </a:rPr>
              <a:t>nhằm trao đổi thông tin và thực hiện quyền dân chủ của người lao </a:t>
            </a:r>
            <a:r>
              <a:rPr lang="vi-VN" sz="2800" b="1" dirty="0" smtClean="0">
                <a:latin typeface="+mj-lt"/>
              </a:rPr>
              <a:t>động</a:t>
            </a:r>
            <a:r>
              <a:rPr lang="en-US" sz="2400" b="1" dirty="0" smtClean="0">
                <a:latin typeface="+mj-lt"/>
              </a:rPr>
              <a:t>.</a:t>
            </a:r>
            <a:endParaRPr lang="vi-VN" sz="2400" dirty="0">
              <a:latin typeface="+mj-lt"/>
            </a:endParaRPr>
          </a:p>
        </p:txBody>
      </p:sp>
      <p:sp>
        <p:nvSpPr>
          <p:cNvPr id="4" name="Content Placeholder 3"/>
          <p:cNvSpPr>
            <a:spLocks noGrp="1"/>
          </p:cNvSpPr>
          <p:nvPr>
            <p:ph type="body" sz="half" idx="2"/>
          </p:nvPr>
        </p:nvSpPr>
        <p:spPr>
          <a:xfrm>
            <a:off x="430306" y="2590800"/>
            <a:ext cx="3913094" cy="3505200"/>
          </a:xfrm>
        </p:spPr>
        <p:style>
          <a:lnRef idx="2">
            <a:schemeClr val="accent2"/>
          </a:lnRef>
          <a:fillRef idx="1">
            <a:schemeClr val="lt1"/>
          </a:fillRef>
          <a:effectRef idx="0">
            <a:schemeClr val="accent2"/>
          </a:effectRef>
          <a:fontRef idx="minor">
            <a:schemeClr val="dk1"/>
          </a:fontRef>
        </p:style>
        <p:txBody>
          <a:bodyPr/>
          <a:lstStyle/>
          <a:p>
            <a:pPr algn="just"/>
            <a:r>
              <a:rPr lang="en-US" sz="2400" b="1" i="1" smtClean="0">
                <a:latin typeface="+mj-lt"/>
              </a:rPr>
              <a:t>Lưu ý: </a:t>
            </a:r>
            <a:r>
              <a:rPr lang="vi-VN" sz="2400" i="1" smtClean="0">
                <a:latin typeface="+mj-lt"/>
              </a:rPr>
              <a:t>Người </a:t>
            </a:r>
            <a:r>
              <a:rPr lang="vi-VN" sz="2400" i="1">
                <a:latin typeface="+mj-lt"/>
              </a:rPr>
              <a:t>sử dụng lao động sử dụng dưới 10 người lao động thì không phải tổ chức hội nghị người lao động và ban hành quy chế dân chủ ở cơ sở tại nơi làm việc quy định tại Điều 47, Điều 48 Nghị định. (K4 Đ114 NĐ 145/2020/NĐ-CP</a:t>
            </a:r>
            <a:r>
              <a:rPr lang="vi-VN" sz="2400" i="1" smtClean="0">
                <a:latin typeface="+mj-lt"/>
              </a:rPr>
              <a:t>)</a:t>
            </a:r>
            <a:endParaRPr lang="vi-VN" sz="2400" i="1">
              <a:latin typeface="+mj-lt"/>
            </a:endParaRPr>
          </a:p>
        </p:txBody>
      </p:sp>
    </p:spTree>
    <p:extLst>
      <p:ext uri="{BB962C8B-B14F-4D97-AF65-F5344CB8AC3E}">
        <p14:creationId xmlns:p14="http://schemas.microsoft.com/office/powerpoint/2010/main" val="18049931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304800"/>
            <a:ext cx="7734300" cy="685800"/>
          </a:xfrm>
        </p:spPr>
        <p:txBody>
          <a:bodyPr/>
          <a:lstStyle/>
          <a:p>
            <a:pPr algn="ctr"/>
            <a:r>
              <a:rPr lang="en-US" sz="3600" smtClean="0">
                <a:solidFill>
                  <a:srgbClr val="FF0000"/>
                </a:solidFill>
              </a:rPr>
              <a:t>HỘI NGHỊ NGƯỜI LAO ĐỘNG (2)</a:t>
            </a:r>
            <a:endParaRPr lang="en-US" sz="3600">
              <a:solidFill>
                <a:srgbClr val="FF0000"/>
              </a:solidFill>
            </a:endParaRPr>
          </a:p>
        </p:txBody>
      </p:sp>
      <p:sp>
        <p:nvSpPr>
          <p:cNvPr id="3" name="Content Placeholder 2"/>
          <p:cNvSpPr>
            <a:spLocks noGrp="1"/>
          </p:cNvSpPr>
          <p:nvPr>
            <p:ph sz="half" idx="1"/>
          </p:nvPr>
        </p:nvSpPr>
        <p:spPr>
          <a:xfrm>
            <a:off x="800100" y="1371601"/>
            <a:ext cx="3657600" cy="4571998"/>
          </a:xfrm>
        </p:spPr>
        <p:style>
          <a:lnRef idx="2">
            <a:schemeClr val="accent1"/>
          </a:lnRef>
          <a:fillRef idx="1">
            <a:schemeClr val="lt1"/>
          </a:fillRef>
          <a:effectRef idx="0">
            <a:schemeClr val="accent1"/>
          </a:effectRef>
          <a:fontRef idx="minor">
            <a:schemeClr val="dk1"/>
          </a:fontRef>
        </p:style>
        <p:txBody>
          <a:bodyPr/>
          <a:lstStyle/>
          <a:p>
            <a:pPr algn="just"/>
            <a:endParaRPr lang="en-US" sz="2600" dirty="0" smtClean="0">
              <a:latin typeface="+mj-lt"/>
            </a:endParaRPr>
          </a:p>
          <a:p>
            <a:pPr algn="just"/>
            <a:r>
              <a:rPr lang="vi-VN" sz="2600" dirty="0" smtClean="0">
                <a:latin typeface="+mj-lt"/>
              </a:rPr>
              <a:t>Nội </a:t>
            </a:r>
            <a:r>
              <a:rPr lang="vi-VN" sz="2600" dirty="0">
                <a:latin typeface="+mj-lt"/>
              </a:rPr>
              <a:t>dung hội nghị người lao động thực hiện theo quy định tại </a:t>
            </a:r>
            <a:r>
              <a:rPr lang="vi-VN" sz="2600" b="1" dirty="0">
                <a:latin typeface="+mj-lt"/>
              </a:rPr>
              <a:t>Điều 64 của Bộ luật Lao động về nội dung đối thoại tại nơi làm việc </a:t>
            </a:r>
            <a:r>
              <a:rPr lang="vi-VN" sz="2600" dirty="0">
                <a:latin typeface="+mj-lt"/>
              </a:rPr>
              <a:t>và các nội dung khác do hai bên thỏa thuận</a:t>
            </a:r>
          </a:p>
          <a:p>
            <a:pPr algn="just"/>
            <a:endParaRPr lang="en-US" sz="2600" dirty="0">
              <a:latin typeface="+mj-lt"/>
            </a:endParaRPr>
          </a:p>
        </p:txBody>
      </p:sp>
      <p:sp>
        <p:nvSpPr>
          <p:cNvPr id="4" name="Content Placeholder 3"/>
          <p:cNvSpPr>
            <a:spLocks noGrp="1"/>
          </p:cNvSpPr>
          <p:nvPr>
            <p:ph sz="half" idx="2"/>
          </p:nvPr>
        </p:nvSpPr>
        <p:spPr>
          <a:xfrm>
            <a:off x="4800600" y="1371600"/>
            <a:ext cx="3733800" cy="4571999"/>
          </a:xfrm>
        </p:spPr>
        <p:style>
          <a:lnRef idx="2">
            <a:schemeClr val="accent2"/>
          </a:lnRef>
          <a:fillRef idx="1">
            <a:schemeClr val="lt1"/>
          </a:fillRef>
          <a:effectRef idx="0">
            <a:schemeClr val="accent2"/>
          </a:effectRef>
          <a:fontRef idx="minor">
            <a:schemeClr val="dk1"/>
          </a:fontRef>
        </p:style>
        <p:txBody>
          <a:bodyPr/>
          <a:lstStyle/>
          <a:p>
            <a:pPr algn="just"/>
            <a:r>
              <a:rPr lang="vi-VN" sz="2600" dirty="0">
                <a:latin typeface="+mj-lt"/>
              </a:rPr>
              <a:t>Hình thức tổ chức hội nghị, nội dung, thành phần tham </a:t>
            </a:r>
            <a:r>
              <a:rPr lang="vi-VN" sz="2600" dirty="0" smtClean="0">
                <a:latin typeface="+mj-lt"/>
              </a:rPr>
              <a:t>gia, </a:t>
            </a:r>
            <a:r>
              <a:rPr lang="vi-VN" sz="2600" b="1" dirty="0" smtClean="0">
                <a:solidFill>
                  <a:srgbClr val="FF0000"/>
                </a:solidFill>
                <a:latin typeface="+mj-lt"/>
              </a:rPr>
              <a:t>thời </a:t>
            </a:r>
            <a:r>
              <a:rPr lang="vi-VN" sz="2600" b="1" dirty="0">
                <a:solidFill>
                  <a:srgbClr val="FF0000"/>
                </a:solidFill>
                <a:latin typeface="+mj-lt"/>
              </a:rPr>
              <a:t>gian</a:t>
            </a:r>
            <a:r>
              <a:rPr lang="vi-VN" sz="2600" dirty="0">
                <a:latin typeface="+mj-lt"/>
              </a:rPr>
              <a:t>, địa điểm, quy trình, trách nhiệm tổ chức thực hiện và hình thức phổ biến kết quả hội nghị người lao động </a:t>
            </a:r>
            <a:r>
              <a:rPr lang="vi-VN" sz="2600" b="1" dirty="0">
                <a:latin typeface="+mj-lt"/>
              </a:rPr>
              <a:t>thực hiện theo quy chế dân chủ ở cơ sở tại nơi làm </a:t>
            </a:r>
            <a:r>
              <a:rPr lang="vi-VN" sz="2600" b="1" dirty="0" smtClean="0">
                <a:latin typeface="+mj-lt"/>
              </a:rPr>
              <a:t>việc</a:t>
            </a:r>
            <a:r>
              <a:rPr lang="en-US" sz="2600" b="1" dirty="0" smtClean="0">
                <a:latin typeface="+mj-lt"/>
              </a:rPr>
              <a:t>.</a:t>
            </a:r>
            <a:endParaRPr lang="en-US" sz="2600" b="1" dirty="0">
              <a:latin typeface="+mj-lt"/>
            </a:endParaRPr>
          </a:p>
        </p:txBody>
      </p:sp>
      <p:sp>
        <p:nvSpPr>
          <p:cNvPr id="5" name="Rectangle 4"/>
          <p:cNvSpPr/>
          <p:nvPr/>
        </p:nvSpPr>
        <p:spPr>
          <a:xfrm>
            <a:off x="5772105" y="6158755"/>
            <a:ext cx="2762295" cy="369332"/>
          </a:xfrm>
          <a:prstGeom prst="rect">
            <a:avLst/>
          </a:prstGeom>
        </p:spPr>
        <p:txBody>
          <a:bodyPr wrap="none">
            <a:spAutoFit/>
          </a:bodyPr>
          <a:lstStyle/>
          <a:p>
            <a:r>
              <a:rPr lang="en-US" b="1" smtClean="0">
                <a:solidFill>
                  <a:srgbClr val="3333FF"/>
                </a:solidFill>
                <a:latin typeface="+mj-lt"/>
              </a:rPr>
              <a:t>Đ47 - NĐ145/2020/NĐ-CP</a:t>
            </a:r>
            <a:endParaRPr lang="en-US" b="1">
              <a:latin typeface="+mj-lt"/>
            </a:endParaRPr>
          </a:p>
        </p:txBody>
      </p:sp>
    </p:spTree>
    <p:extLst>
      <p:ext uri="{BB962C8B-B14F-4D97-AF65-F5344CB8AC3E}">
        <p14:creationId xmlns:p14="http://schemas.microsoft.com/office/powerpoint/2010/main" val="2183665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946150"/>
          </a:xfrm>
        </p:spPr>
        <p:txBody>
          <a:bodyPr/>
          <a:lstStyle/>
          <a:p>
            <a:r>
              <a:rPr lang="en-US" sz="2400" dirty="0" err="1">
                <a:solidFill>
                  <a:srgbClr val="FF0000"/>
                </a:solidFill>
              </a:rPr>
              <a:t>Điều</a:t>
            </a:r>
            <a:r>
              <a:rPr lang="en-US" sz="2400" dirty="0">
                <a:solidFill>
                  <a:srgbClr val="FF0000"/>
                </a:solidFill>
              </a:rPr>
              <a:t> 15. Vi </a:t>
            </a:r>
            <a:r>
              <a:rPr lang="en-US" sz="2400" dirty="0" err="1">
                <a:solidFill>
                  <a:srgbClr val="FF0000"/>
                </a:solidFill>
              </a:rPr>
              <a:t>phạm</a:t>
            </a:r>
            <a:r>
              <a:rPr lang="en-US" sz="2400" dirty="0">
                <a:solidFill>
                  <a:srgbClr val="FF0000"/>
                </a:solidFill>
              </a:rPr>
              <a:t> </a:t>
            </a:r>
            <a:r>
              <a:rPr lang="en-US" sz="2400" dirty="0" err="1">
                <a:solidFill>
                  <a:srgbClr val="FF0000"/>
                </a:solidFill>
              </a:rPr>
              <a:t>quy</a:t>
            </a:r>
            <a:r>
              <a:rPr lang="en-US" sz="2400" dirty="0">
                <a:solidFill>
                  <a:srgbClr val="FF0000"/>
                </a:solidFill>
              </a:rPr>
              <a:t> </a:t>
            </a:r>
            <a:r>
              <a:rPr lang="en-US" sz="2400" dirty="0" err="1">
                <a:solidFill>
                  <a:srgbClr val="FF0000"/>
                </a:solidFill>
              </a:rPr>
              <a:t>định</a:t>
            </a:r>
            <a:r>
              <a:rPr lang="en-US" sz="2400" dirty="0">
                <a:solidFill>
                  <a:srgbClr val="FF0000"/>
                </a:solidFill>
              </a:rPr>
              <a:t> </a:t>
            </a:r>
            <a:r>
              <a:rPr lang="en-US" sz="2400" dirty="0" err="1">
                <a:solidFill>
                  <a:srgbClr val="FF0000"/>
                </a:solidFill>
              </a:rPr>
              <a:t>về</a:t>
            </a:r>
            <a:r>
              <a:rPr lang="en-US" sz="2400" dirty="0">
                <a:solidFill>
                  <a:srgbClr val="FF0000"/>
                </a:solidFill>
              </a:rPr>
              <a:t> </a:t>
            </a:r>
            <a:r>
              <a:rPr lang="en-US" sz="2400" dirty="0" err="1">
                <a:solidFill>
                  <a:srgbClr val="FF0000"/>
                </a:solidFill>
              </a:rPr>
              <a:t>đối</a:t>
            </a:r>
            <a:r>
              <a:rPr lang="en-US" sz="2400" dirty="0">
                <a:solidFill>
                  <a:srgbClr val="FF0000"/>
                </a:solidFill>
              </a:rPr>
              <a:t> </a:t>
            </a:r>
            <a:r>
              <a:rPr lang="en-US" sz="2400" dirty="0" err="1">
                <a:solidFill>
                  <a:srgbClr val="FF0000"/>
                </a:solidFill>
              </a:rPr>
              <a:t>thoại</a:t>
            </a:r>
            <a:r>
              <a:rPr lang="en-US" sz="2400" dirty="0">
                <a:solidFill>
                  <a:srgbClr val="FF0000"/>
                </a:solidFill>
              </a:rPr>
              <a:t> </a:t>
            </a:r>
            <a:r>
              <a:rPr lang="en-US" sz="2400" dirty="0" err="1">
                <a:solidFill>
                  <a:srgbClr val="FF0000"/>
                </a:solidFill>
              </a:rPr>
              <a:t>tại</a:t>
            </a:r>
            <a:r>
              <a:rPr lang="en-US" sz="2400" dirty="0">
                <a:solidFill>
                  <a:srgbClr val="FF0000"/>
                </a:solidFill>
              </a:rPr>
              <a:t> </a:t>
            </a:r>
            <a:r>
              <a:rPr lang="en-US" sz="2400" dirty="0" err="1">
                <a:solidFill>
                  <a:srgbClr val="FF0000"/>
                </a:solidFill>
              </a:rPr>
              <a:t>nơi</a:t>
            </a:r>
            <a:r>
              <a:rPr lang="en-US" sz="2400" dirty="0">
                <a:solidFill>
                  <a:srgbClr val="FF0000"/>
                </a:solidFill>
              </a:rPr>
              <a:t> </a:t>
            </a:r>
            <a:r>
              <a:rPr lang="en-US" sz="2400" dirty="0" err="1">
                <a:solidFill>
                  <a:srgbClr val="FF0000"/>
                </a:solidFill>
              </a:rPr>
              <a:t>làm</a:t>
            </a:r>
            <a:r>
              <a:rPr lang="en-US" sz="2400" dirty="0">
                <a:solidFill>
                  <a:srgbClr val="FF0000"/>
                </a:solidFill>
              </a:rPr>
              <a:t> </a:t>
            </a:r>
            <a:r>
              <a:rPr lang="en-US" sz="2400" dirty="0" err="1">
                <a:solidFill>
                  <a:srgbClr val="FF0000"/>
                </a:solidFill>
              </a:rPr>
              <a:t>việc</a:t>
            </a:r>
            <a:r>
              <a:rPr lang="en-US" sz="2400" dirty="0">
                <a:solidFill>
                  <a:srgbClr val="FF0000"/>
                </a:solidFill>
              </a:rPr>
              <a:t/>
            </a:r>
            <a:br>
              <a:rPr lang="en-US" sz="2400" dirty="0">
                <a:solidFill>
                  <a:srgbClr val="FF0000"/>
                </a:solidFill>
              </a:rPr>
            </a:br>
            <a:r>
              <a:rPr lang="en-US" sz="1800" i="1" dirty="0" err="1"/>
              <a:t>Phạt</a:t>
            </a:r>
            <a:r>
              <a:rPr lang="en-US" sz="1800" i="1" dirty="0"/>
              <a:t> </a:t>
            </a:r>
            <a:r>
              <a:rPr lang="en-US" sz="1800" i="1" dirty="0" err="1"/>
              <a:t>tiền</a:t>
            </a:r>
            <a:r>
              <a:rPr lang="en-US" sz="1800" i="1" dirty="0"/>
              <a:t> </a:t>
            </a:r>
            <a:r>
              <a:rPr lang="en-US" sz="1800" i="1" dirty="0" err="1"/>
              <a:t>từ</a:t>
            </a:r>
            <a:r>
              <a:rPr lang="en-US" sz="1800" i="1" dirty="0"/>
              <a:t> 5.000.000 </a:t>
            </a:r>
            <a:r>
              <a:rPr lang="en-US" sz="1800" i="1" dirty="0" err="1"/>
              <a:t>đồng</a:t>
            </a:r>
            <a:r>
              <a:rPr lang="en-US" sz="1800" i="1" dirty="0"/>
              <a:t> </a:t>
            </a:r>
            <a:r>
              <a:rPr lang="en-US" sz="1800" i="1" dirty="0" err="1"/>
              <a:t>đến</a:t>
            </a:r>
            <a:r>
              <a:rPr lang="en-US" sz="1800" i="1" dirty="0"/>
              <a:t> 10.000.000 </a:t>
            </a:r>
            <a:r>
              <a:rPr lang="en-US" sz="1800" i="1" dirty="0" err="1"/>
              <a:t>đồng</a:t>
            </a:r>
            <a:r>
              <a:rPr lang="en-US" sz="1800" i="1" dirty="0"/>
              <a:t> </a:t>
            </a:r>
            <a:r>
              <a:rPr lang="en-US" sz="1800" i="1" dirty="0" err="1"/>
              <a:t>đối</a:t>
            </a:r>
            <a:r>
              <a:rPr lang="en-US" sz="1800" i="1" dirty="0"/>
              <a:t> </a:t>
            </a:r>
            <a:r>
              <a:rPr lang="en-US" sz="1800" i="1" dirty="0" err="1"/>
              <a:t>với</a:t>
            </a:r>
            <a:r>
              <a:rPr lang="en-US" sz="1800" i="1" dirty="0"/>
              <a:t> </a:t>
            </a:r>
            <a:r>
              <a:rPr lang="en-US" sz="1800" i="1" dirty="0" err="1"/>
              <a:t>người</a:t>
            </a:r>
            <a:r>
              <a:rPr lang="en-US" sz="1800" i="1" dirty="0"/>
              <a:t> </a:t>
            </a:r>
            <a:r>
              <a:rPr lang="en-US" sz="1800" i="1" dirty="0" err="1"/>
              <a:t>sử</a:t>
            </a:r>
            <a:r>
              <a:rPr lang="en-US" sz="1800" i="1" dirty="0"/>
              <a:t> </a:t>
            </a:r>
            <a:r>
              <a:rPr lang="en-US" sz="1800" i="1" dirty="0" err="1"/>
              <a:t>dụng</a:t>
            </a:r>
            <a:r>
              <a:rPr lang="en-US" sz="1800" i="1" dirty="0"/>
              <a:t> </a:t>
            </a:r>
            <a:r>
              <a:rPr lang="en-US" sz="1800" i="1" dirty="0" err="1"/>
              <a:t>lao</a:t>
            </a:r>
            <a:r>
              <a:rPr lang="en-US" sz="1800" i="1" dirty="0"/>
              <a:t> </a:t>
            </a:r>
            <a:r>
              <a:rPr lang="en-US" sz="1800" i="1" dirty="0" err="1"/>
              <a:t>động</a:t>
            </a:r>
            <a:r>
              <a:rPr lang="en-US" sz="1800" i="1" dirty="0"/>
              <a:t> </a:t>
            </a:r>
            <a:r>
              <a:rPr lang="en-US" sz="1800" i="1" dirty="0" err="1"/>
              <a:t>có</a:t>
            </a:r>
            <a:r>
              <a:rPr lang="en-US" sz="1800" i="1" dirty="0"/>
              <a:t> </a:t>
            </a:r>
            <a:r>
              <a:rPr lang="en-US" sz="1800" i="1" dirty="0" err="1"/>
              <a:t>một</a:t>
            </a:r>
            <a:r>
              <a:rPr lang="en-US" sz="1800" i="1" dirty="0"/>
              <a:t> </a:t>
            </a:r>
            <a:r>
              <a:rPr lang="en-US" sz="1800" i="1" dirty="0" err="1"/>
              <a:t>trong</a:t>
            </a:r>
            <a:r>
              <a:rPr lang="en-US" sz="1800" i="1" dirty="0"/>
              <a:t> </a:t>
            </a:r>
            <a:r>
              <a:rPr lang="en-US" sz="1800" i="1" dirty="0" err="1"/>
              <a:t>các</a:t>
            </a:r>
            <a:r>
              <a:rPr lang="en-US" sz="1800" i="1" dirty="0"/>
              <a:t> </a:t>
            </a:r>
            <a:r>
              <a:rPr lang="en-US" sz="1800" i="1" dirty="0" err="1"/>
              <a:t>hành</a:t>
            </a:r>
            <a:r>
              <a:rPr lang="en-US" sz="1800" i="1" dirty="0"/>
              <a:t> vi </a:t>
            </a:r>
            <a:r>
              <a:rPr lang="en-US" sz="1800" i="1" dirty="0" err="1"/>
              <a:t>sau</a:t>
            </a:r>
            <a:r>
              <a:rPr lang="en-US" sz="1800" i="1" dirty="0"/>
              <a:t> </a:t>
            </a:r>
            <a:r>
              <a:rPr lang="en-US" sz="1800" i="1" dirty="0" err="1"/>
              <a:t>đây</a:t>
            </a:r>
            <a:r>
              <a:rPr lang="en-US" sz="1800" i="1" dirty="0"/>
              <a:t>:</a:t>
            </a:r>
            <a:r>
              <a:rPr lang="en-US" sz="1800" dirty="0"/>
              <a:t/>
            </a:r>
            <a:br>
              <a:rPr lang="en-US" sz="1800" dirty="0"/>
            </a:br>
            <a:endParaRPr lang="en-US" sz="1800" dirty="0"/>
          </a:p>
        </p:txBody>
      </p:sp>
      <p:sp>
        <p:nvSpPr>
          <p:cNvPr id="5" name="Rectangle 4"/>
          <p:cNvSpPr/>
          <p:nvPr/>
        </p:nvSpPr>
        <p:spPr>
          <a:xfrm>
            <a:off x="457200" y="1143000"/>
            <a:ext cx="8382000" cy="5093702"/>
          </a:xfrm>
          <a:prstGeom prst="rect">
            <a:avLst/>
          </a:prstGeom>
        </p:spPr>
        <p:txBody>
          <a:bodyPr wrap="square">
            <a:spAutoFit/>
          </a:bodyPr>
          <a:lstStyle/>
          <a:p>
            <a:pPr>
              <a:spcBef>
                <a:spcPts val="600"/>
              </a:spcBef>
            </a:pPr>
            <a:r>
              <a:rPr lang="en-US" sz="2000" dirty="0" smtClean="0"/>
              <a:t>	1</a:t>
            </a:r>
            <a:r>
              <a:rPr lang="en-US" sz="2000" dirty="0"/>
              <a:t>. </a:t>
            </a:r>
            <a:r>
              <a:rPr lang="en-US" sz="2000" dirty="0" err="1"/>
              <a:t>Không</a:t>
            </a:r>
            <a:r>
              <a:rPr lang="en-US" sz="2000" dirty="0"/>
              <a:t> </a:t>
            </a:r>
            <a:r>
              <a:rPr lang="en-US" sz="2000" dirty="0" err="1"/>
              <a:t>xây</a:t>
            </a:r>
            <a:r>
              <a:rPr lang="en-US" sz="2000" dirty="0"/>
              <a:t> </a:t>
            </a:r>
            <a:r>
              <a:rPr lang="en-US" sz="2000" dirty="0" err="1"/>
              <a:t>dựng</a:t>
            </a:r>
            <a:r>
              <a:rPr lang="en-US" sz="2000" dirty="0"/>
              <a:t>, ban </a:t>
            </a:r>
            <a:r>
              <a:rPr lang="en-US" sz="2000" dirty="0" err="1"/>
              <a:t>hành</a:t>
            </a:r>
            <a:r>
              <a:rPr lang="en-US" sz="2000" dirty="0"/>
              <a:t> </a:t>
            </a:r>
            <a:r>
              <a:rPr lang="en-US" sz="2000" dirty="0" err="1"/>
              <a:t>hoặc</a:t>
            </a:r>
            <a:r>
              <a:rPr lang="en-US" sz="2000" dirty="0"/>
              <a:t> </a:t>
            </a:r>
            <a:r>
              <a:rPr lang="en-US" sz="2000" dirty="0" err="1"/>
              <a:t>sửa</a:t>
            </a:r>
            <a:r>
              <a:rPr lang="en-US" sz="2000" dirty="0"/>
              <a:t> </a:t>
            </a:r>
            <a:r>
              <a:rPr lang="en-US" sz="2000" dirty="0" err="1"/>
              <a:t>đổi</a:t>
            </a:r>
            <a:r>
              <a:rPr lang="en-US" sz="2000" dirty="0"/>
              <a:t>, </a:t>
            </a:r>
            <a:r>
              <a:rPr lang="en-US" sz="2000" dirty="0" err="1"/>
              <a:t>bổ</a:t>
            </a:r>
            <a:r>
              <a:rPr lang="en-US" sz="2000" dirty="0"/>
              <a:t> sung </a:t>
            </a:r>
            <a:r>
              <a:rPr lang="en-US" sz="2000" dirty="0" err="1"/>
              <a:t>quy</a:t>
            </a:r>
            <a:r>
              <a:rPr lang="en-US" sz="2000" dirty="0"/>
              <a:t> </a:t>
            </a:r>
            <a:r>
              <a:rPr lang="en-US" sz="2000" dirty="0" err="1"/>
              <a:t>chế</a:t>
            </a:r>
            <a:r>
              <a:rPr lang="en-US" sz="2000" dirty="0"/>
              <a:t> </a:t>
            </a:r>
            <a:r>
              <a:rPr lang="en-US" sz="2000" dirty="0" err="1"/>
              <a:t>dân</a:t>
            </a:r>
            <a:r>
              <a:rPr lang="en-US" sz="2000" dirty="0"/>
              <a:t> </a:t>
            </a:r>
            <a:r>
              <a:rPr lang="en-US" sz="2000" dirty="0" err="1"/>
              <a:t>chủ</a:t>
            </a:r>
            <a:r>
              <a:rPr lang="en-US" sz="2000" dirty="0"/>
              <a:t> ở </a:t>
            </a:r>
            <a:r>
              <a:rPr lang="en-US" sz="2000" dirty="0" err="1"/>
              <a:t>cơ</a:t>
            </a:r>
            <a:r>
              <a:rPr lang="en-US" sz="2000" dirty="0"/>
              <a:t> </a:t>
            </a:r>
            <a:r>
              <a:rPr lang="en-US" sz="2000" dirty="0" err="1"/>
              <a:t>sở</a:t>
            </a:r>
            <a:r>
              <a:rPr lang="en-US" sz="2000" dirty="0"/>
              <a:t> </a:t>
            </a:r>
            <a:r>
              <a:rPr lang="en-US" sz="2000" dirty="0" err="1"/>
              <a:t>tại</a:t>
            </a:r>
            <a:r>
              <a:rPr lang="en-US" sz="2000" dirty="0"/>
              <a:t> </a:t>
            </a:r>
            <a:r>
              <a:rPr lang="en-US" sz="2000" dirty="0" err="1"/>
              <a:t>nơi</a:t>
            </a:r>
            <a:r>
              <a:rPr lang="en-US" sz="2000" dirty="0"/>
              <a:t> </a:t>
            </a:r>
            <a:r>
              <a:rPr lang="en-US" sz="2000" dirty="0" err="1"/>
              <a:t>làm</a:t>
            </a:r>
            <a:r>
              <a:rPr lang="en-US" sz="2000" dirty="0"/>
              <a:t> </a:t>
            </a:r>
            <a:r>
              <a:rPr lang="en-US" sz="2000" dirty="0" err="1"/>
              <a:t>việc</a:t>
            </a:r>
            <a:r>
              <a:rPr lang="en-US" sz="2000" dirty="0"/>
              <a:t> </a:t>
            </a:r>
            <a:r>
              <a:rPr lang="en-US" sz="2000" dirty="0" err="1"/>
              <a:t>theo</a:t>
            </a:r>
            <a:r>
              <a:rPr lang="en-US" sz="2000" dirty="0"/>
              <a:t> </a:t>
            </a:r>
            <a:r>
              <a:rPr lang="en-US" sz="2000" dirty="0" err="1"/>
              <a:t>quy</a:t>
            </a:r>
            <a:r>
              <a:rPr lang="en-US" sz="2000" dirty="0"/>
              <a:t> </a:t>
            </a:r>
            <a:r>
              <a:rPr lang="en-US" sz="2000" dirty="0" err="1"/>
              <a:t>định</a:t>
            </a:r>
            <a:r>
              <a:rPr lang="en-US" sz="2000" dirty="0"/>
              <a:t> </a:t>
            </a:r>
            <a:r>
              <a:rPr lang="en-US" sz="2000" dirty="0" err="1"/>
              <a:t>của</a:t>
            </a:r>
            <a:r>
              <a:rPr lang="en-US" sz="2000" dirty="0"/>
              <a:t> </a:t>
            </a:r>
            <a:r>
              <a:rPr lang="en-US" sz="2000" dirty="0" err="1"/>
              <a:t>pháp</a:t>
            </a:r>
            <a:r>
              <a:rPr lang="en-US" sz="2000" dirty="0"/>
              <a:t> </a:t>
            </a:r>
            <a:r>
              <a:rPr lang="en-US" sz="2000" dirty="0" err="1"/>
              <a:t>luật</a:t>
            </a:r>
            <a:r>
              <a:rPr lang="en-US" sz="2000" dirty="0"/>
              <a:t>.</a:t>
            </a:r>
          </a:p>
          <a:p>
            <a:pPr>
              <a:spcBef>
                <a:spcPts val="600"/>
              </a:spcBef>
            </a:pPr>
            <a:r>
              <a:rPr lang="en-US" sz="2000" dirty="0" smtClean="0"/>
              <a:t>	2</a:t>
            </a:r>
            <a:r>
              <a:rPr lang="en-US" sz="2000" dirty="0"/>
              <a:t>. </a:t>
            </a:r>
            <a:r>
              <a:rPr lang="en-US" sz="2000" dirty="0" err="1"/>
              <a:t>Không</a:t>
            </a:r>
            <a:r>
              <a:rPr lang="en-US" sz="2000" dirty="0"/>
              <a:t> </a:t>
            </a:r>
            <a:r>
              <a:rPr lang="en-US" sz="2000" dirty="0" err="1"/>
              <a:t>tổ</a:t>
            </a:r>
            <a:r>
              <a:rPr lang="en-US" sz="2000" dirty="0"/>
              <a:t> </a:t>
            </a:r>
            <a:r>
              <a:rPr lang="en-US" sz="2000" dirty="0" err="1"/>
              <a:t>chức</a:t>
            </a:r>
            <a:r>
              <a:rPr lang="en-US" sz="2000" dirty="0"/>
              <a:t> </a:t>
            </a:r>
            <a:r>
              <a:rPr lang="en-US" sz="2000" dirty="0" err="1"/>
              <a:t>đối</a:t>
            </a:r>
            <a:r>
              <a:rPr lang="en-US" sz="2000" dirty="0"/>
              <a:t> </a:t>
            </a:r>
            <a:r>
              <a:rPr lang="en-US" sz="2000" dirty="0" err="1"/>
              <a:t>thoại</a:t>
            </a:r>
            <a:r>
              <a:rPr lang="en-US" sz="2000" dirty="0"/>
              <a:t> </a:t>
            </a:r>
            <a:r>
              <a:rPr lang="en-US" sz="2000" dirty="0" err="1"/>
              <a:t>định</a:t>
            </a:r>
            <a:r>
              <a:rPr lang="en-US" sz="2000" dirty="0"/>
              <a:t> </a:t>
            </a:r>
            <a:r>
              <a:rPr lang="en-US" sz="2000" dirty="0" err="1"/>
              <a:t>kỳ</a:t>
            </a:r>
            <a:r>
              <a:rPr lang="en-US" sz="2000" dirty="0"/>
              <a:t> </a:t>
            </a:r>
            <a:r>
              <a:rPr lang="en-US" sz="2000" dirty="0" err="1"/>
              <a:t>tại</a:t>
            </a:r>
            <a:r>
              <a:rPr lang="en-US" sz="2000" dirty="0"/>
              <a:t> </a:t>
            </a:r>
            <a:r>
              <a:rPr lang="en-US" sz="2000" dirty="0" err="1"/>
              <a:t>nơi</a:t>
            </a:r>
            <a:r>
              <a:rPr lang="en-US" sz="2000" dirty="0"/>
              <a:t> </a:t>
            </a:r>
            <a:r>
              <a:rPr lang="en-US" sz="2000" dirty="0" err="1"/>
              <a:t>làm</a:t>
            </a:r>
            <a:r>
              <a:rPr lang="en-US" sz="2000" dirty="0"/>
              <a:t> </a:t>
            </a:r>
            <a:r>
              <a:rPr lang="en-US" sz="2000" dirty="0" err="1"/>
              <a:t>việc</a:t>
            </a:r>
            <a:r>
              <a:rPr lang="en-US" sz="2000" dirty="0"/>
              <a:t>; </a:t>
            </a:r>
            <a:r>
              <a:rPr lang="en-US" sz="2000" dirty="0" err="1"/>
              <a:t>không</a:t>
            </a:r>
            <a:r>
              <a:rPr lang="en-US" sz="2000" dirty="0"/>
              <a:t> </a:t>
            </a:r>
            <a:r>
              <a:rPr lang="en-US" sz="2000" dirty="0" err="1"/>
              <a:t>thực</a:t>
            </a:r>
            <a:r>
              <a:rPr lang="en-US" sz="2000" dirty="0"/>
              <a:t> </a:t>
            </a:r>
            <a:r>
              <a:rPr lang="en-US" sz="2000" dirty="0" err="1"/>
              <a:t>hiện</a:t>
            </a:r>
            <a:r>
              <a:rPr lang="en-US" sz="2000" dirty="0"/>
              <a:t> </a:t>
            </a:r>
            <a:r>
              <a:rPr lang="en-US" sz="2000" dirty="0" err="1"/>
              <a:t>đối</a:t>
            </a:r>
            <a:r>
              <a:rPr lang="en-US" sz="2000" dirty="0"/>
              <a:t> </a:t>
            </a:r>
            <a:r>
              <a:rPr lang="en-US" sz="2000" dirty="0" err="1"/>
              <a:t>thoại</a:t>
            </a:r>
            <a:r>
              <a:rPr lang="en-US" sz="2000" dirty="0"/>
              <a:t> </a:t>
            </a:r>
            <a:r>
              <a:rPr lang="en-US" sz="2000" dirty="0" err="1"/>
              <a:t>khi</a:t>
            </a:r>
            <a:r>
              <a:rPr lang="en-US" sz="2000" dirty="0"/>
              <a:t> </a:t>
            </a:r>
            <a:r>
              <a:rPr lang="en-US" sz="2000" dirty="0" err="1"/>
              <a:t>có</a:t>
            </a:r>
            <a:r>
              <a:rPr lang="en-US" sz="2000" dirty="0"/>
              <a:t> </a:t>
            </a:r>
            <a:r>
              <a:rPr lang="en-US" sz="2000" dirty="0" err="1"/>
              <a:t>yêu</a:t>
            </a:r>
            <a:r>
              <a:rPr lang="en-US" sz="2000" dirty="0"/>
              <a:t> </a:t>
            </a:r>
            <a:r>
              <a:rPr lang="en-US" sz="2000" dirty="0" err="1"/>
              <a:t>cầu</a:t>
            </a:r>
            <a:r>
              <a:rPr lang="en-US" sz="2000" dirty="0"/>
              <a:t>; </a:t>
            </a:r>
            <a:r>
              <a:rPr lang="en-US" sz="2000" dirty="0" err="1"/>
              <a:t>không</a:t>
            </a:r>
            <a:r>
              <a:rPr lang="en-US" sz="2000" dirty="0"/>
              <a:t> </a:t>
            </a:r>
            <a:r>
              <a:rPr lang="en-US" sz="2000" dirty="0" err="1"/>
              <a:t>phối</a:t>
            </a:r>
            <a:r>
              <a:rPr lang="en-US" sz="2000" dirty="0"/>
              <a:t> </a:t>
            </a:r>
            <a:r>
              <a:rPr lang="en-US" sz="2000" dirty="0" err="1"/>
              <a:t>hợp</a:t>
            </a:r>
            <a:r>
              <a:rPr lang="en-US" sz="2000" dirty="0"/>
              <a:t> </a:t>
            </a:r>
            <a:r>
              <a:rPr lang="en-US" sz="2000" dirty="0" err="1"/>
              <a:t>tổ</a:t>
            </a:r>
            <a:r>
              <a:rPr lang="en-US" sz="2000" dirty="0"/>
              <a:t> </a:t>
            </a:r>
            <a:r>
              <a:rPr lang="en-US" sz="2000" dirty="0" err="1"/>
              <a:t>chức</a:t>
            </a:r>
            <a:r>
              <a:rPr lang="en-US" sz="2000" dirty="0"/>
              <a:t> </a:t>
            </a:r>
            <a:r>
              <a:rPr lang="en-US" sz="2000" dirty="0" err="1"/>
              <a:t>hội</a:t>
            </a:r>
            <a:r>
              <a:rPr lang="en-US" sz="2000" dirty="0"/>
              <a:t> </a:t>
            </a:r>
            <a:r>
              <a:rPr lang="en-US" sz="2000" dirty="0" err="1"/>
              <a:t>nghị</a:t>
            </a:r>
            <a:r>
              <a:rPr lang="en-US" sz="2000" dirty="0"/>
              <a:t> </a:t>
            </a:r>
            <a:r>
              <a:rPr lang="en-US" sz="2000" dirty="0" err="1"/>
              <a:t>người</a:t>
            </a:r>
            <a:r>
              <a:rPr lang="en-US" sz="2000" dirty="0"/>
              <a:t> </a:t>
            </a:r>
            <a:r>
              <a:rPr lang="en-US" sz="2000" dirty="0" err="1"/>
              <a:t>lao</a:t>
            </a:r>
            <a:r>
              <a:rPr lang="en-US" sz="2000" dirty="0"/>
              <a:t> </a:t>
            </a:r>
            <a:r>
              <a:rPr lang="en-US" sz="2000" dirty="0" err="1"/>
              <a:t>động</a:t>
            </a:r>
            <a:r>
              <a:rPr lang="en-US" sz="2000" dirty="0"/>
              <a:t> </a:t>
            </a:r>
            <a:r>
              <a:rPr lang="en-US" sz="2000" dirty="0" err="1"/>
              <a:t>theo</a:t>
            </a:r>
            <a:r>
              <a:rPr lang="en-US" sz="2000" dirty="0"/>
              <a:t> </a:t>
            </a:r>
            <a:r>
              <a:rPr lang="en-US" sz="2000" dirty="0" err="1"/>
              <a:t>quy</a:t>
            </a:r>
            <a:r>
              <a:rPr lang="en-US" sz="2000" dirty="0"/>
              <a:t> </a:t>
            </a:r>
            <a:r>
              <a:rPr lang="en-US" sz="2000" dirty="0" err="1"/>
              <a:t>định</a:t>
            </a:r>
            <a:r>
              <a:rPr lang="en-US" sz="2000" dirty="0"/>
              <a:t> </a:t>
            </a:r>
            <a:r>
              <a:rPr lang="en-US" sz="2000" dirty="0" err="1"/>
              <a:t>của</a:t>
            </a:r>
            <a:r>
              <a:rPr lang="en-US" sz="2000" dirty="0"/>
              <a:t> </a:t>
            </a:r>
            <a:r>
              <a:rPr lang="en-US" sz="2000" dirty="0" err="1"/>
              <a:t>pháp</a:t>
            </a:r>
            <a:r>
              <a:rPr lang="en-US" sz="2000" dirty="0"/>
              <a:t> </a:t>
            </a:r>
            <a:r>
              <a:rPr lang="en-US" sz="2000" dirty="0" err="1"/>
              <a:t>luật</a:t>
            </a:r>
            <a:r>
              <a:rPr lang="en-US" sz="2000" dirty="0"/>
              <a:t>.</a:t>
            </a:r>
          </a:p>
          <a:p>
            <a:pPr>
              <a:spcBef>
                <a:spcPts val="600"/>
              </a:spcBef>
            </a:pPr>
            <a:r>
              <a:rPr lang="en-US" sz="2000" dirty="0" smtClean="0"/>
              <a:t>	3</a:t>
            </a:r>
            <a:r>
              <a:rPr lang="en-US" sz="2000" dirty="0"/>
              <a:t>. </a:t>
            </a:r>
            <a:r>
              <a:rPr lang="en-US" sz="2000" dirty="0" err="1"/>
              <a:t>Không</a:t>
            </a:r>
            <a:r>
              <a:rPr lang="en-US" sz="2000" dirty="0"/>
              <a:t> </a:t>
            </a:r>
            <a:r>
              <a:rPr lang="en-US" sz="2000" dirty="0" err="1"/>
              <a:t>công</a:t>
            </a:r>
            <a:r>
              <a:rPr lang="en-US" sz="2000" dirty="0"/>
              <a:t> </a:t>
            </a:r>
            <a:r>
              <a:rPr lang="en-US" sz="2000" dirty="0" err="1"/>
              <a:t>khai</a:t>
            </a:r>
            <a:r>
              <a:rPr lang="en-US" sz="2000" dirty="0"/>
              <a:t> </a:t>
            </a:r>
            <a:r>
              <a:rPr lang="en-US" sz="2000" dirty="0" err="1"/>
              <a:t>nội</a:t>
            </a:r>
            <a:r>
              <a:rPr lang="en-US" sz="2000" dirty="0"/>
              <a:t> dung </a:t>
            </a:r>
            <a:r>
              <a:rPr lang="en-US" sz="2000" dirty="0" err="1"/>
              <a:t>chính</a:t>
            </a:r>
            <a:r>
              <a:rPr lang="en-US" sz="2000" dirty="0"/>
              <a:t> </a:t>
            </a:r>
            <a:r>
              <a:rPr lang="en-US" sz="2000" dirty="0" err="1"/>
              <a:t>của</a:t>
            </a:r>
            <a:r>
              <a:rPr lang="en-US" sz="2000" dirty="0"/>
              <a:t> </a:t>
            </a:r>
            <a:r>
              <a:rPr lang="en-US" sz="2000" dirty="0" err="1"/>
              <a:t>đối</a:t>
            </a:r>
            <a:r>
              <a:rPr lang="en-US" sz="2000" dirty="0"/>
              <a:t> </a:t>
            </a:r>
            <a:r>
              <a:rPr lang="en-US" sz="2000" dirty="0" err="1"/>
              <a:t>thoại</a:t>
            </a:r>
            <a:r>
              <a:rPr lang="en-US" sz="2000" dirty="0"/>
              <a:t> </a:t>
            </a:r>
            <a:r>
              <a:rPr lang="en-US" sz="2000" dirty="0" err="1"/>
              <a:t>hoặc</a:t>
            </a:r>
            <a:r>
              <a:rPr lang="en-US" sz="2000" dirty="0"/>
              <a:t> </a:t>
            </a:r>
            <a:r>
              <a:rPr lang="en-US" sz="2000" dirty="0" err="1"/>
              <a:t>quy</a:t>
            </a:r>
            <a:r>
              <a:rPr lang="en-US" sz="2000" dirty="0"/>
              <a:t> </a:t>
            </a:r>
            <a:r>
              <a:rPr lang="en-US" sz="2000" dirty="0" err="1"/>
              <a:t>chế</a:t>
            </a:r>
            <a:r>
              <a:rPr lang="en-US" sz="2000" dirty="0"/>
              <a:t> </a:t>
            </a:r>
            <a:r>
              <a:rPr lang="en-US" sz="2000" dirty="0" err="1"/>
              <a:t>dân</a:t>
            </a:r>
            <a:r>
              <a:rPr lang="en-US" sz="2000" dirty="0"/>
              <a:t> </a:t>
            </a:r>
            <a:r>
              <a:rPr lang="en-US" sz="2000" dirty="0" err="1"/>
              <a:t>chủ</a:t>
            </a:r>
            <a:r>
              <a:rPr lang="en-US" sz="2000" dirty="0"/>
              <a:t> ở </a:t>
            </a:r>
            <a:r>
              <a:rPr lang="en-US" sz="2000" dirty="0" err="1"/>
              <a:t>cơ</a:t>
            </a:r>
            <a:r>
              <a:rPr lang="en-US" sz="2000" dirty="0"/>
              <a:t> </a:t>
            </a:r>
            <a:r>
              <a:rPr lang="en-US" sz="2000" dirty="0" err="1"/>
              <a:t>sở</a:t>
            </a:r>
            <a:r>
              <a:rPr lang="en-US" sz="2000" dirty="0"/>
              <a:t> </a:t>
            </a:r>
            <a:r>
              <a:rPr lang="en-US" sz="2000" dirty="0" err="1"/>
              <a:t>tại</a:t>
            </a:r>
            <a:r>
              <a:rPr lang="en-US" sz="2000" dirty="0"/>
              <a:t> </a:t>
            </a:r>
            <a:r>
              <a:rPr lang="en-US" sz="2000" dirty="0" err="1"/>
              <a:t>nơi</a:t>
            </a:r>
            <a:r>
              <a:rPr lang="en-US" sz="2000" dirty="0"/>
              <a:t> </a:t>
            </a:r>
            <a:r>
              <a:rPr lang="en-US" sz="2000" dirty="0" err="1"/>
              <a:t>làm</a:t>
            </a:r>
            <a:r>
              <a:rPr lang="en-US" sz="2000" dirty="0"/>
              <a:t> </a:t>
            </a:r>
            <a:r>
              <a:rPr lang="en-US" sz="2000" dirty="0" err="1"/>
              <a:t>việc</a:t>
            </a:r>
            <a:r>
              <a:rPr lang="en-US" sz="2000" dirty="0"/>
              <a:t> </a:t>
            </a:r>
            <a:r>
              <a:rPr lang="en-US" sz="2000" dirty="0" err="1"/>
              <a:t>theo</a:t>
            </a:r>
            <a:r>
              <a:rPr lang="en-US" sz="2000" dirty="0"/>
              <a:t> </a:t>
            </a:r>
            <a:r>
              <a:rPr lang="en-US" sz="2000" dirty="0" err="1"/>
              <a:t>quy</a:t>
            </a:r>
            <a:r>
              <a:rPr lang="en-US" sz="2000" dirty="0"/>
              <a:t> </a:t>
            </a:r>
            <a:r>
              <a:rPr lang="en-US" sz="2000" dirty="0" err="1"/>
              <a:t>định</a:t>
            </a:r>
            <a:r>
              <a:rPr lang="en-US" sz="2000" dirty="0"/>
              <a:t> </a:t>
            </a:r>
            <a:r>
              <a:rPr lang="en-US" sz="2000" dirty="0" err="1"/>
              <a:t>của</a:t>
            </a:r>
            <a:r>
              <a:rPr lang="en-US" sz="2000" dirty="0"/>
              <a:t> </a:t>
            </a:r>
            <a:r>
              <a:rPr lang="en-US" sz="2000" dirty="0" err="1"/>
              <a:t>pháp</a:t>
            </a:r>
            <a:r>
              <a:rPr lang="en-US" sz="2000" dirty="0"/>
              <a:t> </a:t>
            </a:r>
            <a:r>
              <a:rPr lang="en-US" sz="2000" dirty="0" err="1"/>
              <a:t>luật</a:t>
            </a:r>
            <a:r>
              <a:rPr lang="en-US" sz="2000" dirty="0"/>
              <a:t>.</a:t>
            </a:r>
          </a:p>
          <a:p>
            <a:pPr>
              <a:spcBef>
                <a:spcPts val="600"/>
              </a:spcBef>
            </a:pPr>
            <a:r>
              <a:rPr lang="en-US" sz="2000" dirty="0" smtClean="0"/>
              <a:t>	4</a:t>
            </a:r>
            <a:r>
              <a:rPr lang="en-US" sz="2000" dirty="0"/>
              <a:t>. </a:t>
            </a:r>
            <a:r>
              <a:rPr lang="en-US" sz="2000" dirty="0" err="1"/>
              <a:t>Không</a:t>
            </a:r>
            <a:r>
              <a:rPr lang="en-US" sz="2000" dirty="0"/>
              <a:t> </a:t>
            </a:r>
            <a:r>
              <a:rPr lang="en-US" sz="2000" dirty="0" err="1"/>
              <a:t>bố</a:t>
            </a:r>
            <a:r>
              <a:rPr lang="en-US" sz="2000" dirty="0"/>
              <a:t> </a:t>
            </a:r>
            <a:r>
              <a:rPr lang="en-US" sz="2000" dirty="0" err="1"/>
              <a:t>trí</a:t>
            </a:r>
            <a:r>
              <a:rPr lang="en-US" sz="2000" dirty="0"/>
              <a:t> </a:t>
            </a:r>
            <a:r>
              <a:rPr lang="en-US" sz="2000" dirty="0" err="1"/>
              <a:t>địa</a:t>
            </a:r>
            <a:r>
              <a:rPr lang="en-US" sz="2000" dirty="0"/>
              <a:t> </a:t>
            </a:r>
            <a:r>
              <a:rPr lang="en-US" sz="2000" dirty="0" err="1"/>
              <a:t>điểm</a:t>
            </a:r>
            <a:r>
              <a:rPr lang="en-US" sz="2000" dirty="0"/>
              <a:t>, </a:t>
            </a:r>
            <a:r>
              <a:rPr lang="en-US" sz="2000" dirty="0" err="1"/>
              <a:t>thời</a:t>
            </a:r>
            <a:r>
              <a:rPr lang="en-US" sz="2000" dirty="0"/>
              <a:t> </a:t>
            </a:r>
            <a:r>
              <a:rPr lang="en-US" sz="2000" dirty="0" err="1"/>
              <a:t>gian</a:t>
            </a:r>
            <a:r>
              <a:rPr lang="en-US" sz="2000" dirty="0"/>
              <a:t> </a:t>
            </a:r>
            <a:r>
              <a:rPr lang="en-US" sz="2000" dirty="0" err="1"/>
              <a:t>và</a:t>
            </a:r>
            <a:r>
              <a:rPr lang="en-US" sz="2000" dirty="0"/>
              <a:t> </a:t>
            </a:r>
            <a:r>
              <a:rPr lang="en-US" sz="2000" dirty="0" err="1"/>
              <a:t>các</a:t>
            </a:r>
            <a:r>
              <a:rPr lang="en-US" sz="2000" dirty="0"/>
              <a:t> </a:t>
            </a:r>
            <a:r>
              <a:rPr lang="en-US" sz="2000" dirty="0" err="1"/>
              <a:t>điều</a:t>
            </a:r>
            <a:r>
              <a:rPr lang="en-US" sz="2000" dirty="0"/>
              <a:t> </a:t>
            </a:r>
            <a:r>
              <a:rPr lang="en-US" sz="2000" dirty="0" err="1"/>
              <a:t>kiện</a:t>
            </a:r>
            <a:r>
              <a:rPr lang="en-US" sz="2000" dirty="0"/>
              <a:t> </a:t>
            </a:r>
            <a:r>
              <a:rPr lang="en-US" sz="2000" dirty="0" err="1"/>
              <a:t>vật</a:t>
            </a:r>
            <a:r>
              <a:rPr lang="en-US" sz="2000" dirty="0"/>
              <a:t> </a:t>
            </a:r>
            <a:r>
              <a:rPr lang="en-US" sz="2000" dirty="0" err="1"/>
              <a:t>chất</a:t>
            </a:r>
            <a:r>
              <a:rPr lang="en-US" sz="2000" dirty="0"/>
              <a:t> </a:t>
            </a:r>
            <a:r>
              <a:rPr lang="en-US" sz="2000" dirty="0" err="1"/>
              <a:t>cần</a:t>
            </a:r>
            <a:r>
              <a:rPr lang="en-US" sz="2000" dirty="0"/>
              <a:t> </a:t>
            </a:r>
            <a:r>
              <a:rPr lang="en-US" sz="2000" dirty="0" err="1"/>
              <a:t>thiết</a:t>
            </a:r>
            <a:r>
              <a:rPr lang="en-US" sz="2000" dirty="0"/>
              <a:t> </a:t>
            </a:r>
            <a:r>
              <a:rPr lang="en-US" sz="2000" dirty="0" err="1"/>
              <a:t>khác</a:t>
            </a:r>
            <a:r>
              <a:rPr lang="en-US" sz="2000" dirty="0"/>
              <a:t> </a:t>
            </a:r>
            <a:r>
              <a:rPr lang="en-US" sz="2000" dirty="0" err="1"/>
              <a:t>để</a:t>
            </a:r>
            <a:r>
              <a:rPr lang="en-US" sz="2000" dirty="0"/>
              <a:t> </a:t>
            </a:r>
            <a:r>
              <a:rPr lang="en-US" sz="2000" dirty="0" err="1"/>
              <a:t>tổ</a:t>
            </a:r>
            <a:r>
              <a:rPr lang="en-US" sz="2000" dirty="0"/>
              <a:t> </a:t>
            </a:r>
            <a:r>
              <a:rPr lang="en-US" sz="2000" dirty="0" err="1"/>
              <a:t>chức</a:t>
            </a:r>
            <a:r>
              <a:rPr lang="en-US" sz="2000" dirty="0"/>
              <a:t> </a:t>
            </a:r>
            <a:r>
              <a:rPr lang="en-US" sz="2000" dirty="0" err="1"/>
              <a:t>các</a:t>
            </a:r>
            <a:r>
              <a:rPr lang="en-US" sz="2000" dirty="0"/>
              <a:t> </a:t>
            </a:r>
            <a:r>
              <a:rPr lang="en-US" sz="2000" dirty="0" err="1"/>
              <a:t>cuộc</a:t>
            </a:r>
            <a:r>
              <a:rPr lang="en-US" sz="2000" dirty="0"/>
              <a:t> </a:t>
            </a:r>
            <a:r>
              <a:rPr lang="en-US" sz="2000" dirty="0" err="1"/>
              <a:t>đối</a:t>
            </a:r>
            <a:r>
              <a:rPr lang="en-US" sz="2000" dirty="0"/>
              <a:t> </a:t>
            </a:r>
            <a:r>
              <a:rPr lang="en-US" sz="2000" dirty="0" err="1"/>
              <a:t>thoại</a:t>
            </a:r>
            <a:r>
              <a:rPr lang="en-US" sz="2000" dirty="0"/>
              <a:t> </a:t>
            </a:r>
            <a:r>
              <a:rPr lang="en-US" sz="2000" dirty="0" err="1"/>
              <a:t>tại</a:t>
            </a:r>
            <a:r>
              <a:rPr lang="en-US" sz="2000" dirty="0"/>
              <a:t> </a:t>
            </a:r>
            <a:r>
              <a:rPr lang="en-US" sz="2000" dirty="0" err="1"/>
              <a:t>nơi</a:t>
            </a:r>
            <a:r>
              <a:rPr lang="en-US" sz="2000" dirty="0"/>
              <a:t> </a:t>
            </a:r>
            <a:r>
              <a:rPr lang="en-US" sz="2000" dirty="0" err="1"/>
              <a:t>làm</a:t>
            </a:r>
            <a:r>
              <a:rPr lang="en-US" sz="2000" dirty="0"/>
              <a:t> </a:t>
            </a:r>
            <a:r>
              <a:rPr lang="en-US" sz="2000" dirty="0" err="1"/>
              <a:t>việc</a:t>
            </a:r>
            <a:r>
              <a:rPr lang="en-US" sz="2000" dirty="0"/>
              <a:t>.</a:t>
            </a:r>
          </a:p>
          <a:p>
            <a:pPr>
              <a:spcBef>
                <a:spcPts val="600"/>
              </a:spcBef>
            </a:pPr>
            <a:r>
              <a:rPr lang="en-US" sz="2000" dirty="0" smtClean="0"/>
              <a:t>	5</a:t>
            </a:r>
            <a:r>
              <a:rPr lang="en-US" sz="2000" dirty="0"/>
              <a:t>. </a:t>
            </a:r>
            <a:r>
              <a:rPr lang="en-US" sz="2000" dirty="0" err="1"/>
              <a:t>Không</a:t>
            </a:r>
            <a:r>
              <a:rPr lang="en-US" sz="2000" dirty="0"/>
              <a:t> </a:t>
            </a:r>
            <a:r>
              <a:rPr lang="en-US" sz="2000" dirty="0" err="1"/>
              <a:t>cử</a:t>
            </a:r>
            <a:r>
              <a:rPr lang="en-US" sz="2000" dirty="0"/>
              <a:t> </a:t>
            </a:r>
            <a:r>
              <a:rPr lang="en-US" sz="2000" dirty="0" err="1"/>
              <a:t>hoặc</a:t>
            </a:r>
            <a:r>
              <a:rPr lang="en-US" sz="2000" dirty="0"/>
              <a:t> </a:t>
            </a:r>
            <a:r>
              <a:rPr lang="en-US" sz="2000" dirty="0" err="1"/>
              <a:t>cử</a:t>
            </a:r>
            <a:r>
              <a:rPr lang="en-US" sz="2000" dirty="0"/>
              <a:t> </a:t>
            </a:r>
            <a:r>
              <a:rPr lang="en-US" sz="2000" dirty="0" err="1"/>
              <a:t>không</a:t>
            </a:r>
            <a:r>
              <a:rPr lang="en-US" sz="2000" dirty="0"/>
              <a:t> </a:t>
            </a:r>
            <a:r>
              <a:rPr lang="en-US" sz="2000" dirty="0" err="1"/>
              <a:t>đúng</a:t>
            </a:r>
            <a:r>
              <a:rPr lang="en-US" sz="2000" dirty="0"/>
              <a:t> </a:t>
            </a:r>
            <a:r>
              <a:rPr lang="en-US" sz="2000" dirty="0" err="1"/>
              <a:t>thành</a:t>
            </a:r>
            <a:r>
              <a:rPr lang="en-US" sz="2000" dirty="0"/>
              <a:t> </a:t>
            </a:r>
            <a:r>
              <a:rPr lang="en-US" sz="2000" dirty="0" err="1"/>
              <a:t>phần</a:t>
            </a:r>
            <a:r>
              <a:rPr lang="en-US" sz="2000" dirty="0"/>
              <a:t> </a:t>
            </a:r>
            <a:r>
              <a:rPr lang="en-US" sz="2000" dirty="0" err="1"/>
              <a:t>đại</a:t>
            </a:r>
            <a:r>
              <a:rPr lang="en-US" sz="2000" dirty="0"/>
              <a:t> </a:t>
            </a:r>
            <a:r>
              <a:rPr lang="en-US" sz="2000" dirty="0" err="1"/>
              <a:t>diện</a:t>
            </a:r>
            <a:r>
              <a:rPr lang="en-US" sz="2000" dirty="0"/>
              <a:t> </a:t>
            </a:r>
            <a:r>
              <a:rPr lang="en-US" sz="2000" dirty="0" err="1"/>
              <a:t>bên</a:t>
            </a:r>
            <a:r>
              <a:rPr lang="en-US" sz="2000" dirty="0"/>
              <a:t> </a:t>
            </a:r>
            <a:r>
              <a:rPr lang="en-US" sz="2000" dirty="0" err="1"/>
              <a:t>người</a:t>
            </a:r>
            <a:r>
              <a:rPr lang="en-US" sz="2000" dirty="0"/>
              <a:t> </a:t>
            </a:r>
            <a:r>
              <a:rPr lang="en-US" sz="2000" dirty="0" err="1"/>
              <a:t>sử</a:t>
            </a:r>
            <a:r>
              <a:rPr lang="en-US" sz="2000" dirty="0"/>
              <a:t> </a:t>
            </a:r>
            <a:r>
              <a:rPr lang="en-US" sz="2000" dirty="0" err="1"/>
              <a:t>dụng</a:t>
            </a:r>
            <a:r>
              <a:rPr lang="en-US" sz="2000" dirty="0"/>
              <a:t> </a:t>
            </a:r>
            <a:r>
              <a:rPr lang="en-US" sz="2000" dirty="0" err="1"/>
              <a:t>lao</a:t>
            </a:r>
            <a:r>
              <a:rPr lang="en-US" sz="2000" dirty="0"/>
              <a:t> </a:t>
            </a:r>
            <a:r>
              <a:rPr lang="en-US" sz="2000" dirty="0" err="1"/>
              <a:t>động</a:t>
            </a:r>
            <a:r>
              <a:rPr lang="en-US" sz="2000" dirty="0"/>
              <a:t> </a:t>
            </a:r>
            <a:r>
              <a:rPr lang="en-US" sz="2000" dirty="0" err="1"/>
              <a:t>tham</a:t>
            </a:r>
            <a:r>
              <a:rPr lang="en-US" sz="2000" dirty="0"/>
              <a:t> </a:t>
            </a:r>
            <a:r>
              <a:rPr lang="en-US" sz="2000" dirty="0" err="1"/>
              <a:t>gia</a:t>
            </a:r>
            <a:r>
              <a:rPr lang="en-US" sz="2000" dirty="0"/>
              <a:t> </a:t>
            </a:r>
            <a:r>
              <a:rPr lang="en-US" sz="2000" dirty="0" err="1"/>
              <a:t>đối</a:t>
            </a:r>
            <a:r>
              <a:rPr lang="en-US" sz="2000" dirty="0"/>
              <a:t> </a:t>
            </a:r>
            <a:r>
              <a:rPr lang="en-US" sz="2000" dirty="0" err="1"/>
              <a:t>thoại</a:t>
            </a:r>
            <a:r>
              <a:rPr lang="en-US" sz="2000" dirty="0"/>
              <a:t> </a:t>
            </a:r>
            <a:r>
              <a:rPr lang="en-US" sz="2000" dirty="0" err="1"/>
              <a:t>tại</a:t>
            </a:r>
            <a:r>
              <a:rPr lang="en-US" sz="2000" dirty="0"/>
              <a:t> </a:t>
            </a:r>
            <a:r>
              <a:rPr lang="en-US" sz="2000" dirty="0" err="1"/>
              <a:t>nơi</a:t>
            </a:r>
            <a:r>
              <a:rPr lang="en-US" sz="2000" dirty="0"/>
              <a:t> </a:t>
            </a:r>
            <a:r>
              <a:rPr lang="en-US" sz="2000" dirty="0" err="1"/>
              <a:t>làm</a:t>
            </a:r>
            <a:r>
              <a:rPr lang="en-US" sz="2000" dirty="0"/>
              <a:t> </a:t>
            </a:r>
            <a:r>
              <a:rPr lang="en-US" sz="2000" dirty="0" err="1"/>
              <a:t>việc</a:t>
            </a:r>
            <a:r>
              <a:rPr lang="en-US" sz="2000" dirty="0"/>
              <a:t> </a:t>
            </a:r>
            <a:r>
              <a:rPr lang="en-US" sz="2000" dirty="0" err="1"/>
              <a:t>theo</a:t>
            </a:r>
            <a:r>
              <a:rPr lang="en-US" sz="2000" dirty="0"/>
              <a:t> </a:t>
            </a:r>
            <a:r>
              <a:rPr lang="en-US" sz="2000" dirty="0" err="1"/>
              <a:t>quy</a:t>
            </a:r>
            <a:r>
              <a:rPr lang="en-US" sz="2000" dirty="0"/>
              <a:t> </a:t>
            </a:r>
            <a:r>
              <a:rPr lang="en-US" sz="2000" dirty="0" err="1"/>
              <a:t>định</a:t>
            </a:r>
            <a:r>
              <a:rPr lang="en-US" sz="2000" dirty="0"/>
              <a:t>.</a:t>
            </a:r>
          </a:p>
          <a:p>
            <a:pPr>
              <a:spcBef>
                <a:spcPts val="600"/>
              </a:spcBef>
            </a:pPr>
            <a:r>
              <a:rPr lang="en-US" sz="2000" dirty="0" smtClean="0"/>
              <a:t>	6</a:t>
            </a:r>
            <a:r>
              <a:rPr lang="en-US" sz="2000" dirty="0"/>
              <a:t>. </a:t>
            </a:r>
            <a:r>
              <a:rPr lang="en-US" sz="2000" dirty="0" err="1"/>
              <a:t>Không</a:t>
            </a:r>
            <a:r>
              <a:rPr lang="en-US" sz="2000" dirty="0"/>
              <a:t> </a:t>
            </a:r>
            <a:r>
              <a:rPr lang="en-US" sz="2000" dirty="0" err="1"/>
              <a:t>báo</a:t>
            </a:r>
            <a:r>
              <a:rPr lang="en-US" sz="2000" dirty="0"/>
              <a:t> </a:t>
            </a:r>
            <a:r>
              <a:rPr lang="en-US" sz="2000" dirty="0" err="1"/>
              <a:t>cáo</a:t>
            </a:r>
            <a:r>
              <a:rPr lang="en-US" sz="2000" dirty="0"/>
              <a:t> </a:t>
            </a:r>
            <a:r>
              <a:rPr lang="en-US" sz="2000" dirty="0" err="1"/>
              <a:t>tình</a:t>
            </a:r>
            <a:r>
              <a:rPr lang="en-US" sz="2000" dirty="0"/>
              <a:t> </a:t>
            </a:r>
            <a:r>
              <a:rPr lang="en-US" sz="2000" dirty="0" err="1"/>
              <a:t>hình</a:t>
            </a:r>
            <a:r>
              <a:rPr lang="en-US" sz="2000" dirty="0"/>
              <a:t> </a:t>
            </a:r>
            <a:r>
              <a:rPr lang="en-US" sz="2000" dirty="0" err="1"/>
              <a:t>thực</a:t>
            </a:r>
            <a:r>
              <a:rPr lang="en-US" sz="2000" dirty="0"/>
              <a:t> </a:t>
            </a:r>
            <a:r>
              <a:rPr lang="en-US" sz="2000" dirty="0" err="1"/>
              <a:t>hiện</a:t>
            </a:r>
            <a:r>
              <a:rPr lang="en-US" sz="2000" dirty="0"/>
              <a:t> </a:t>
            </a:r>
            <a:r>
              <a:rPr lang="en-US" sz="2000" dirty="0" err="1"/>
              <a:t>đối</a:t>
            </a:r>
            <a:r>
              <a:rPr lang="en-US" sz="2000" dirty="0"/>
              <a:t> </a:t>
            </a:r>
            <a:r>
              <a:rPr lang="en-US" sz="2000" dirty="0" err="1"/>
              <a:t>thoại</a:t>
            </a:r>
            <a:r>
              <a:rPr lang="en-US" sz="2000" dirty="0"/>
              <a:t> </a:t>
            </a:r>
            <a:r>
              <a:rPr lang="en-US" sz="2000" dirty="0" err="1"/>
              <a:t>và</a:t>
            </a:r>
            <a:r>
              <a:rPr lang="en-US" sz="2000" dirty="0"/>
              <a:t> </a:t>
            </a:r>
            <a:r>
              <a:rPr lang="en-US" sz="2000" dirty="0" err="1"/>
              <a:t>quy</a:t>
            </a:r>
            <a:r>
              <a:rPr lang="en-US" sz="2000" dirty="0"/>
              <a:t> </a:t>
            </a:r>
            <a:r>
              <a:rPr lang="en-US" sz="2000" dirty="0" err="1"/>
              <a:t>chế</a:t>
            </a:r>
            <a:r>
              <a:rPr lang="en-US" sz="2000" dirty="0"/>
              <a:t> </a:t>
            </a:r>
            <a:r>
              <a:rPr lang="en-US" sz="2000" dirty="0" err="1"/>
              <a:t>dân</a:t>
            </a:r>
            <a:r>
              <a:rPr lang="en-US" sz="2000" dirty="0"/>
              <a:t> </a:t>
            </a:r>
            <a:r>
              <a:rPr lang="en-US" sz="2000" dirty="0" err="1"/>
              <a:t>chủ</a:t>
            </a:r>
            <a:r>
              <a:rPr lang="en-US" sz="2000" dirty="0"/>
              <a:t> ở </a:t>
            </a:r>
            <a:r>
              <a:rPr lang="en-US" sz="2000" dirty="0" err="1"/>
              <a:t>cơ</a:t>
            </a:r>
            <a:r>
              <a:rPr lang="en-US" sz="2000" dirty="0"/>
              <a:t> </a:t>
            </a:r>
            <a:r>
              <a:rPr lang="en-US" sz="2000" dirty="0" err="1"/>
              <a:t>sở</a:t>
            </a:r>
            <a:r>
              <a:rPr lang="en-US" sz="2000" dirty="0"/>
              <a:t> </a:t>
            </a:r>
            <a:r>
              <a:rPr lang="en-US" sz="2000" dirty="0" err="1"/>
              <a:t>tại</a:t>
            </a:r>
            <a:r>
              <a:rPr lang="en-US" sz="2000" dirty="0"/>
              <a:t> </a:t>
            </a:r>
            <a:r>
              <a:rPr lang="en-US" sz="2000" dirty="0" err="1"/>
              <a:t>nơi</a:t>
            </a:r>
            <a:r>
              <a:rPr lang="en-US" sz="2000" dirty="0"/>
              <a:t> </a:t>
            </a:r>
            <a:r>
              <a:rPr lang="en-US" sz="2000" dirty="0" err="1"/>
              <a:t>làm</a:t>
            </a:r>
            <a:r>
              <a:rPr lang="en-US" sz="2000" dirty="0"/>
              <a:t> </a:t>
            </a:r>
            <a:r>
              <a:rPr lang="en-US" sz="2000" dirty="0" err="1"/>
              <a:t>việc</a:t>
            </a:r>
            <a:r>
              <a:rPr lang="en-US" sz="2000" dirty="0"/>
              <a:t> </a:t>
            </a:r>
            <a:r>
              <a:rPr lang="en-US" sz="2000" dirty="0" err="1"/>
              <a:t>với</a:t>
            </a:r>
            <a:r>
              <a:rPr lang="en-US" sz="2000" dirty="0"/>
              <a:t> </a:t>
            </a:r>
            <a:r>
              <a:rPr lang="en-US" sz="2000" dirty="0" err="1"/>
              <a:t>cơ</a:t>
            </a:r>
            <a:r>
              <a:rPr lang="en-US" sz="2000" dirty="0"/>
              <a:t> </a:t>
            </a:r>
            <a:r>
              <a:rPr lang="en-US" sz="2000" dirty="0" err="1"/>
              <a:t>quan</a:t>
            </a:r>
            <a:r>
              <a:rPr lang="en-US" sz="2000" dirty="0"/>
              <a:t> </a:t>
            </a:r>
            <a:r>
              <a:rPr lang="en-US" sz="2000" dirty="0" err="1"/>
              <a:t>quản</a:t>
            </a:r>
            <a:r>
              <a:rPr lang="en-US" sz="2000" dirty="0"/>
              <a:t> </a:t>
            </a:r>
            <a:r>
              <a:rPr lang="en-US" sz="2000" dirty="0" err="1"/>
              <a:t>lý</a:t>
            </a:r>
            <a:r>
              <a:rPr lang="en-US" sz="2000" dirty="0"/>
              <a:t> </a:t>
            </a:r>
            <a:r>
              <a:rPr lang="en-US" sz="2000" dirty="0" err="1"/>
              <a:t>nhà</a:t>
            </a:r>
            <a:r>
              <a:rPr lang="en-US" sz="2000" dirty="0"/>
              <a:t> </a:t>
            </a:r>
            <a:r>
              <a:rPr lang="en-US" sz="2000" dirty="0" err="1"/>
              <a:t>nước</a:t>
            </a:r>
            <a:r>
              <a:rPr lang="en-US" sz="2000" dirty="0"/>
              <a:t> </a:t>
            </a:r>
            <a:r>
              <a:rPr lang="en-US" sz="2000" dirty="0" err="1"/>
              <a:t>về</a:t>
            </a:r>
            <a:r>
              <a:rPr lang="en-US" sz="2000" dirty="0"/>
              <a:t> </a:t>
            </a:r>
            <a:r>
              <a:rPr lang="en-US" sz="2000" dirty="0" err="1"/>
              <a:t>lao</a:t>
            </a:r>
            <a:r>
              <a:rPr lang="en-US" sz="2000" dirty="0"/>
              <a:t> </a:t>
            </a:r>
            <a:r>
              <a:rPr lang="en-US" sz="2000" dirty="0" err="1"/>
              <a:t>động</a:t>
            </a:r>
            <a:r>
              <a:rPr lang="en-US" sz="2000" dirty="0"/>
              <a:t> </a:t>
            </a:r>
            <a:r>
              <a:rPr lang="en-US" sz="2000" dirty="0" err="1"/>
              <a:t>khi</a:t>
            </a:r>
            <a:r>
              <a:rPr lang="en-US" sz="2000" dirty="0"/>
              <a:t> </a:t>
            </a:r>
            <a:r>
              <a:rPr lang="en-US" sz="2000" dirty="0" err="1"/>
              <a:t>được</a:t>
            </a:r>
            <a:r>
              <a:rPr lang="en-US" sz="2000" dirty="0"/>
              <a:t> </a:t>
            </a:r>
            <a:r>
              <a:rPr lang="en-US" sz="2000" dirty="0" err="1"/>
              <a:t>yêu</a:t>
            </a:r>
            <a:r>
              <a:rPr lang="en-US" sz="2000" dirty="0"/>
              <a:t> </a:t>
            </a:r>
            <a:r>
              <a:rPr lang="en-US" sz="2000" dirty="0" err="1"/>
              <a:t>cầu</a:t>
            </a:r>
            <a:r>
              <a:rPr lang="en-US" sz="2000" dirty="0"/>
              <a:t>.</a:t>
            </a:r>
          </a:p>
        </p:txBody>
      </p:sp>
    </p:spTree>
    <p:extLst>
      <p:ext uri="{BB962C8B-B14F-4D97-AF65-F5344CB8AC3E}">
        <p14:creationId xmlns:p14="http://schemas.microsoft.com/office/powerpoint/2010/main" val="3863803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381000"/>
            <a:ext cx="8077200" cy="6386364"/>
          </a:xfrm>
          <a:prstGeom prst="rect">
            <a:avLst/>
          </a:prstGeom>
        </p:spPr>
        <p:txBody>
          <a:bodyPr wrap="square">
            <a:spAutoFit/>
          </a:bodyPr>
          <a:lstStyle/>
          <a:p>
            <a:r>
              <a:rPr lang="en-US" sz="2400" b="1" dirty="0" smtClean="0">
                <a:solidFill>
                  <a:srgbClr val="FF0000"/>
                </a:solidFill>
              </a:rPr>
              <a:t>	</a:t>
            </a:r>
            <a:r>
              <a:rPr lang="en-US" sz="2400" b="1" dirty="0" err="1" smtClean="0">
                <a:solidFill>
                  <a:srgbClr val="FF0000"/>
                </a:solidFill>
              </a:rPr>
              <a:t>Điều</a:t>
            </a:r>
            <a:r>
              <a:rPr lang="en-US" sz="2400" b="1" dirty="0" smtClean="0">
                <a:solidFill>
                  <a:srgbClr val="FF0000"/>
                </a:solidFill>
              </a:rPr>
              <a:t> </a:t>
            </a:r>
            <a:r>
              <a:rPr lang="en-US" sz="2400" b="1" dirty="0">
                <a:solidFill>
                  <a:srgbClr val="FF0000"/>
                </a:solidFill>
              </a:rPr>
              <a:t>16. Vi </a:t>
            </a:r>
            <a:r>
              <a:rPr lang="en-US" sz="2400" b="1" dirty="0" err="1">
                <a:solidFill>
                  <a:srgbClr val="FF0000"/>
                </a:solidFill>
              </a:rPr>
              <a:t>phạm</a:t>
            </a:r>
            <a:r>
              <a:rPr lang="en-US" sz="2400" b="1" dirty="0">
                <a:solidFill>
                  <a:srgbClr val="FF0000"/>
                </a:solidFill>
              </a:rPr>
              <a:t> </a:t>
            </a:r>
            <a:r>
              <a:rPr lang="en-US" sz="2400" b="1" dirty="0" err="1">
                <a:solidFill>
                  <a:srgbClr val="FF0000"/>
                </a:solidFill>
              </a:rPr>
              <a:t>quy</a:t>
            </a:r>
            <a:r>
              <a:rPr lang="en-US" sz="2400" b="1" dirty="0">
                <a:solidFill>
                  <a:srgbClr val="FF0000"/>
                </a:solidFill>
              </a:rPr>
              <a:t> </a:t>
            </a:r>
            <a:r>
              <a:rPr lang="en-US" sz="2400" b="1" dirty="0" err="1">
                <a:solidFill>
                  <a:srgbClr val="FF0000"/>
                </a:solidFill>
              </a:rPr>
              <a:t>định</a:t>
            </a:r>
            <a:r>
              <a:rPr lang="en-US" sz="2400" b="1" dirty="0">
                <a:solidFill>
                  <a:srgbClr val="FF0000"/>
                </a:solidFill>
              </a:rPr>
              <a:t> </a:t>
            </a:r>
            <a:r>
              <a:rPr lang="en-US" sz="2400" b="1" dirty="0" err="1">
                <a:solidFill>
                  <a:srgbClr val="FF0000"/>
                </a:solidFill>
              </a:rPr>
              <a:t>về</a:t>
            </a:r>
            <a:r>
              <a:rPr lang="en-US" sz="2400" b="1" dirty="0">
                <a:solidFill>
                  <a:srgbClr val="FF0000"/>
                </a:solidFill>
              </a:rPr>
              <a:t> </a:t>
            </a:r>
            <a:r>
              <a:rPr lang="en-US" sz="2400" b="1" dirty="0" err="1">
                <a:solidFill>
                  <a:srgbClr val="FF0000"/>
                </a:solidFill>
              </a:rPr>
              <a:t>thương</a:t>
            </a:r>
            <a:r>
              <a:rPr lang="en-US" sz="2400" b="1" dirty="0">
                <a:solidFill>
                  <a:srgbClr val="FF0000"/>
                </a:solidFill>
              </a:rPr>
              <a:t> </a:t>
            </a:r>
            <a:r>
              <a:rPr lang="en-US" sz="2400" b="1" dirty="0" err="1">
                <a:solidFill>
                  <a:srgbClr val="FF0000"/>
                </a:solidFill>
              </a:rPr>
              <a:t>lượng</a:t>
            </a:r>
            <a:r>
              <a:rPr lang="en-US" sz="2400" b="1" dirty="0">
                <a:solidFill>
                  <a:srgbClr val="FF0000"/>
                </a:solidFill>
              </a:rPr>
              <a:t> </a:t>
            </a:r>
            <a:r>
              <a:rPr lang="en-US" sz="2400" b="1" dirty="0" smtClean="0">
                <a:solidFill>
                  <a:srgbClr val="FF0000"/>
                </a:solidFill>
              </a:rPr>
              <a:t>TT, </a:t>
            </a:r>
            <a:r>
              <a:rPr lang="en-US" sz="2400" b="1" dirty="0" err="1" smtClean="0">
                <a:solidFill>
                  <a:srgbClr val="FF0000"/>
                </a:solidFill>
              </a:rPr>
              <a:t>Thỏa</a:t>
            </a:r>
            <a:r>
              <a:rPr lang="en-US" sz="2400" b="1" dirty="0" smtClean="0">
                <a:solidFill>
                  <a:srgbClr val="FF0000"/>
                </a:solidFill>
              </a:rPr>
              <a:t> </a:t>
            </a:r>
            <a:r>
              <a:rPr lang="en-US" sz="2400" b="1" dirty="0" err="1" smtClean="0">
                <a:solidFill>
                  <a:srgbClr val="FF0000"/>
                </a:solidFill>
              </a:rPr>
              <a:t>ước</a:t>
            </a:r>
            <a:r>
              <a:rPr lang="en-US" sz="2400" b="1" dirty="0" smtClean="0">
                <a:solidFill>
                  <a:srgbClr val="FF0000"/>
                </a:solidFill>
              </a:rPr>
              <a:t> </a:t>
            </a:r>
            <a:r>
              <a:rPr lang="en-US" sz="2400" b="1" dirty="0" err="1" smtClean="0">
                <a:solidFill>
                  <a:srgbClr val="FF0000"/>
                </a:solidFill>
              </a:rPr>
              <a:t>lao</a:t>
            </a:r>
            <a:r>
              <a:rPr lang="en-US" sz="2400" b="1" dirty="0" smtClean="0">
                <a:solidFill>
                  <a:srgbClr val="FF0000"/>
                </a:solidFill>
              </a:rPr>
              <a:t> </a:t>
            </a:r>
            <a:r>
              <a:rPr lang="en-US" sz="2400" b="1" dirty="0" err="1" smtClean="0">
                <a:solidFill>
                  <a:srgbClr val="FF0000"/>
                </a:solidFill>
              </a:rPr>
              <a:t>động</a:t>
            </a:r>
            <a:r>
              <a:rPr lang="en-US" sz="2400" b="1" dirty="0" smtClean="0">
                <a:solidFill>
                  <a:srgbClr val="FF0000"/>
                </a:solidFill>
              </a:rPr>
              <a:t> </a:t>
            </a:r>
            <a:r>
              <a:rPr lang="en-US" sz="2400" b="1" dirty="0" err="1" smtClean="0">
                <a:solidFill>
                  <a:srgbClr val="FF0000"/>
                </a:solidFill>
              </a:rPr>
              <a:t>tập</a:t>
            </a:r>
            <a:r>
              <a:rPr lang="en-US" sz="2400" b="1" dirty="0" smtClean="0">
                <a:solidFill>
                  <a:srgbClr val="FF0000"/>
                </a:solidFill>
              </a:rPr>
              <a:t> </a:t>
            </a:r>
            <a:r>
              <a:rPr lang="en-US" sz="2400" b="1" dirty="0" err="1" smtClean="0">
                <a:solidFill>
                  <a:srgbClr val="FF0000"/>
                </a:solidFill>
              </a:rPr>
              <a:t>thể</a:t>
            </a:r>
            <a:r>
              <a:rPr lang="en-US" sz="2400" b="1" dirty="0" smtClean="0">
                <a:solidFill>
                  <a:srgbClr val="FF0000"/>
                </a:solidFill>
              </a:rPr>
              <a:t>:</a:t>
            </a:r>
            <a:endParaRPr lang="en-US" sz="2400" dirty="0" smtClean="0">
              <a:solidFill>
                <a:srgbClr val="FF0000"/>
              </a:solidFill>
            </a:endParaRPr>
          </a:p>
          <a:p>
            <a:pPr>
              <a:spcBef>
                <a:spcPts val="600"/>
              </a:spcBef>
            </a:pPr>
            <a:r>
              <a:rPr lang="en-US" sz="2000" dirty="0" smtClean="0"/>
              <a:t>	</a:t>
            </a:r>
            <a:r>
              <a:rPr lang="en-US" sz="2400" dirty="0" smtClean="0">
                <a:solidFill>
                  <a:srgbClr val="FF0000"/>
                </a:solidFill>
              </a:rPr>
              <a:t>1. </a:t>
            </a:r>
            <a:r>
              <a:rPr lang="en-US" sz="2400" dirty="0" err="1" smtClean="0">
                <a:solidFill>
                  <a:srgbClr val="FF0000"/>
                </a:solidFill>
              </a:rPr>
              <a:t>Phạt</a:t>
            </a:r>
            <a:r>
              <a:rPr lang="en-US" sz="2400" dirty="0" smtClean="0">
                <a:solidFill>
                  <a:srgbClr val="FF0000"/>
                </a:solidFill>
              </a:rPr>
              <a:t> </a:t>
            </a:r>
            <a:r>
              <a:rPr lang="en-US" sz="2400" dirty="0" err="1" smtClean="0">
                <a:solidFill>
                  <a:srgbClr val="FF0000"/>
                </a:solidFill>
              </a:rPr>
              <a:t>tiền</a:t>
            </a:r>
            <a:r>
              <a:rPr lang="en-US" sz="2400" dirty="0" smtClean="0">
                <a:solidFill>
                  <a:srgbClr val="FF0000"/>
                </a:solidFill>
              </a:rPr>
              <a:t> </a:t>
            </a:r>
            <a:r>
              <a:rPr lang="en-US" sz="2400" dirty="0" err="1" smtClean="0">
                <a:solidFill>
                  <a:srgbClr val="FF0000"/>
                </a:solidFill>
              </a:rPr>
              <a:t>từ</a:t>
            </a:r>
            <a:r>
              <a:rPr lang="en-US" sz="2400" dirty="0" smtClean="0">
                <a:solidFill>
                  <a:srgbClr val="FF0000"/>
                </a:solidFill>
              </a:rPr>
              <a:t> 1.000.000 </a:t>
            </a:r>
            <a:r>
              <a:rPr lang="en-US" sz="2400" dirty="0" err="1" smtClean="0">
                <a:solidFill>
                  <a:srgbClr val="FF0000"/>
                </a:solidFill>
              </a:rPr>
              <a:t>đồng</a:t>
            </a:r>
            <a:r>
              <a:rPr lang="en-US" sz="2400" dirty="0" smtClean="0">
                <a:solidFill>
                  <a:srgbClr val="FF0000"/>
                </a:solidFill>
              </a:rPr>
              <a:t> </a:t>
            </a:r>
            <a:r>
              <a:rPr lang="en-US" sz="2400" dirty="0" err="1" smtClean="0">
                <a:solidFill>
                  <a:srgbClr val="FF0000"/>
                </a:solidFill>
              </a:rPr>
              <a:t>đến</a:t>
            </a:r>
            <a:r>
              <a:rPr lang="en-US" sz="2400" dirty="0" smtClean="0">
                <a:solidFill>
                  <a:srgbClr val="FF0000"/>
                </a:solidFill>
              </a:rPr>
              <a:t> 3.000.000 </a:t>
            </a:r>
            <a:r>
              <a:rPr lang="en-US" sz="2400" dirty="0" err="1" smtClean="0">
                <a:solidFill>
                  <a:srgbClr val="FF0000"/>
                </a:solidFill>
              </a:rPr>
              <a:t>đồng</a:t>
            </a:r>
            <a:r>
              <a:rPr lang="en-US" sz="2400" dirty="0" smtClean="0">
                <a:solidFill>
                  <a:srgbClr val="FF0000"/>
                </a:solidFill>
              </a:rPr>
              <a:t> </a:t>
            </a:r>
            <a:r>
              <a:rPr lang="en-US" sz="2400" dirty="0" err="1" smtClean="0">
                <a:solidFill>
                  <a:srgbClr val="FF0000"/>
                </a:solidFill>
              </a:rPr>
              <a:t>đối</a:t>
            </a:r>
            <a:r>
              <a:rPr lang="en-US" sz="2400" dirty="0" smtClean="0">
                <a:solidFill>
                  <a:srgbClr val="FF0000"/>
                </a:solidFill>
              </a:rPr>
              <a:t> </a:t>
            </a:r>
            <a:r>
              <a:rPr lang="en-US" sz="2400" dirty="0" err="1" smtClean="0">
                <a:solidFill>
                  <a:srgbClr val="FF0000"/>
                </a:solidFill>
              </a:rPr>
              <a:t>với</a:t>
            </a:r>
            <a:r>
              <a:rPr lang="en-US" sz="2400" dirty="0" smtClean="0">
                <a:solidFill>
                  <a:srgbClr val="FF0000"/>
                </a:solidFill>
              </a:rPr>
              <a:t> NSDLĐ </a:t>
            </a:r>
            <a:r>
              <a:rPr lang="en-US" sz="2400" dirty="0" err="1" smtClean="0">
                <a:solidFill>
                  <a:srgbClr val="FF0000"/>
                </a:solidFill>
              </a:rPr>
              <a:t>có</a:t>
            </a:r>
            <a:r>
              <a:rPr lang="en-US" sz="2400" dirty="0" smtClean="0">
                <a:solidFill>
                  <a:srgbClr val="FF0000"/>
                </a:solidFill>
              </a:rPr>
              <a:t> </a:t>
            </a:r>
            <a:r>
              <a:rPr lang="en-US" sz="2400" dirty="0" err="1" smtClean="0">
                <a:solidFill>
                  <a:srgbClr val="FF0000"/>
                </a:solidFill>
              </a:rPr>
              <a:t>một</a:t>
            </a:r>
            <a:r>
              <a:rPr lang="en-US" sz="2400" dirty="0" smtClean="0">
                <a:solidFill>
                  <a:srgbClr val="FF0000"/>
                </a:solidFill>
              </a:rPr>
              <a:t> </a:t>
            </a:r>
            <a:r>
              <a:rPr lang="en-US" sz="2400" dirty="0" err="1" smtClean="0">
                <a:solidFill>
                  <a:srgbClr val="FF0000"/>
                </a:solidFill>
              </a:rPr>
              <a:t>trong</a:t>
            </a:r>
            <a:r>
              <a:rPr lang="en-US" sz="2400" dirty="0" smtClean="0">
                <a:solidFill>
                  <a:srgbClr val="FF0000"/>
                </a:solidFill>
              </a:rPr>
              <a:t> </a:t>
            </a: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hành</a:t>
            </a:r>
            <a:r>
              <a:rPr lang="en-US" sz="2400" dirty="0" smtClean="0">
                <a:solidFill>
                  <a:srgbClr val="FF0000"/>
                </a:solidFill>
              </a:rPr>
              <a:t> vi </a:t>
            </a:r>
            <a:r>
              <a:rPr lang="en-US" sz="2400" dirty="0" err="1" smtClean="0">
                <a:solidFill>
                  <a:srgbClr val="FF0000"/>
                </a:solidFill>
              </a:rPr>
              <a:t>sau</a:t>
            </a:r>
            <a:r>
              <a:rPr lang="en-US" sz="2400" dirty="0" smtClean="0">
                <a:solidFill>
                  <a:srgbClr val="FF0000"/>
                </a:solidFill>
              </a:rPr>
              <a:t> </a:t>
            </a:r>
            <a:r>
              <a:rPr lang="en-US" sz="2400" dirty="0" err="1" smtClean="0">
                <a:solidFill>
                  <a:srgbClr val="FF0000"/>
                </a:solidFill>
              </a:rPr>
              <a:t>đây</a:t>
            </a:r>
            <a:r>
              <a:rPr lang="en-US" sz="2400" dirty="0" smtClean="0"/>
              <a:t>:</a:t>
            </a:r>
          </a:p>
          <a:p>
            <a:pPr>
              <a:spcBef>
                <a:spcPts val="600"/>
              </a:spcBef>
            </a:pPr>
            <a:r>
              <a:rPr lang="en-US" sz="2000" dirty="0" smtClean="0"/>
              <a:t>	</a:t>
            </a:r>
            <a:r>
              <a:rPr lang="en-US" sz="2400" dirty="0" smtClean="0"/>
              <a:t>a</a:t>
            </a:r>
            <a:r>
              <a:rPr lang="en-US" sz="2400" dirty="0"/>
              <a:t>) </a:t>
            </a:r>
            <a:r>
              <a:rPr lang="en-US" sz="2400" dirty="0" err="1"/>
              <a:t>Không</a:t>
            </a:r>
            <a:r>
              <a:rPr lang="en-US" sz="2400" dirty="0"/>
              <a:t> </a:t>
            </a:r>
            <a:r>
              <a:rPr lang="en-US" sz="2400" dirty="0" err="1"/>
              <a:t>gửi</a:t>
            </a:r>
            <a:r>
              <a:rPr lang="en-US" sz="2400" dirty="0"/>
              <a:t> </a:t>
            </a:r>
            <a:r>
              <a:rPr lang="en-US" sz="2400" dirty="0" err="1"/>
              <a:t>thỏa</a:t>
            </a:r>
            <a:r>
              <a:rPr lang="en-US" sz="2400" dirty="0"/>
              <a:t> </a:t>
            </a:r>
            <a:r>
              <a:rPr lang="en-US" sz="2400" dirty="0" err="1"/>
              <a:t>ước</a:t>
            </a:r>
            <a:r>
              <a:rPr lang="en-US" sz="2400" dirty="0"/>
              <a:t> </a:t>
            </a:r>
            <a:r>
              <a:rPr lang="en-US" sz="2400" dirty="0" err="1"/>
              <a:t>lao</a:t>
            </a:r>
            <a:r>
              <a:rPr lang="en-US" sz="2400" dirty="0"/>
              <a:t> </a:t>
            </a:r>
            <a:r>
              <a:rPr lang="en-US" sz="2400" dirty="0" err="1"/>
              <a:t>động</a:t>
            </a:r>
            <a:r>
              <a:rPr lang="en-US" sz="2400" dirty="0"/>
              <a:t> </a:t>
            </a:r>
            <a:r>
              <a:rPr lang="en-US" sz="2400" dirty="0" err="1"/>
              <a:t>tập</a:t>
            </a:r>
            <a:r>
              <a:rPr lang="en-US" sz="2400" dirty="0"/>
              <a:t> </a:t>
            </a:r>
            <a:r>
              <a:rPr lang="en-US" sz="2400" dirty="0" err="1"/>
              <a:t>thể</a:t>
            </a:r>
            <a:r>
              <a:rPr lang="en-US" sz="2400" dirty="0"/>
              <a:t> </a:t>
            </a:r>
            <a:r>
              <a:rPr lang="en-US" sz="2400" dirty="0" err="1"/>
              <a:t>đến</a:t>
            </a:r>
            <a:r>
              <a:rPr lang="en-US" sz="2400" dirty="0"/>
              <a:t> </a:t>
            </a:r>
            <a:r>
              <a:rPr lang="en-US" sz="2400" dirty="0" err="1"/>
              <a:t>cơ</a:t>
            </a:r>
            <a:r>
              <a:rPr lang="en-US" sz="2400" dirty="0"/>
              <a:t> </a:t>
            </a:r>
            <a:r>
              <a:rPr lang="en-US" sz="2400" dirty="0" err="1"/>
              <a:t>quan</a:t>
            </a:r>
            <a:r>
              <a:rPr lang="en-US" sz="2400" dirty="0"/>
              <a:t> </a:t>
            </a:r>
            <a:r>
              <a:rPr lang="en-US" sz="2400" dirty="0" err="1"/>
              <a:t>chuyên</a:t>
            </a:r>
            <a:r>
              <a:rPr lang="en-US" sz="2400" dirty="0"/>
              <a:t> </a:t>
            </a:r>
            <a:r>
              <a:rPr lang="en-US" sz="2400" dirty="0" err="1"/>
              <a:t>môn</a:t>
            </a:r>
            <a:r>
              <a:rPr lang="en-US" sz="2400" dirty="0"/>
              <a:t> </a:t>
            </a:r>
            <a:r>
              <a:rPr lang="en-US" sz="2400" dirty="0" err="1"/>
              <a:t>về</a:t>
            </a:r>
            <a:r>
              <a:rPr lang="en-US" sz="2400" dirty="0"/>
              <a:t> </a:t>
            </a:r>
            <a:r>
              <a:rPr lang="en-US" sz="2400" dirty="0" err="1"/>
              <a:t>lao</a:t>
            </a:r>
            <a:r>
              <a:rPr lang="en-US" sz="2400" dirty="0"/>
              <a:t> </a:t>
            </a:r>
            <a:r>
              <a:rPr lang="en-US" sz="2400" dirty="0" err="1"/>
              <a:t>động</a:t>
            </a:r>
            <a:r>
              <a:rPr lang="en-US" sz="2400" dirty="0"/>
              <a:t> </a:t>
            </a:r>
            <a:r>
              <a:rPr lang="en-US" sz="2400" dirty="0" err="1"/>
              <a:t>thuộc</a:t>
            </a:r>
            <a:r>
              <a:rPr lang="en-US" sz="2400" dirty="0"/>
              <a:t> </a:t>
            </a:r>
            <a:r>
              <a:rPr lang="en-US" sz="2400" dirty="0" err="1"/>
              <a:t>Ủy</a:t>
            </a:r>
            <a:r>
              <a:rPr lang="en-US" sz="2400" dirty="0"/>
              <a:t> ban </a:t>
            </a:r>
            <a:r>
              <a:rPr lang="en-US" sz="2400" dirty="0" err="1"/>
              <a:t>nhân</a:t>
            </a:r>
            <a:r>
              <a:rPr lang="en-US" sz="2400" dirty="0"/>
              <a:t> </a:t>
            </a:r>
            <a:r>
              <a:rPr lang="en-US" sz="2400" dirty="0" err="1"/>
              <a:t>dân</a:t>
            </a:r>
            <a:r>
              <a:rPr lang="en-US" sz="2400" dirty="0"/>
              <a:t> </a:t>
            </a:r>
            <a:r>
              <a:rPr lang="en-US" sz="2400" dirty="0" err="1"/>
              <a:t>cấp</a:t>
            </a:r>
            <a:r>
              <a:rPr lang="en-US" sz="2400" dirty="0"/>
              <a:t> </a:t>
            </a:r>
            <a:r>
              <a:rPr lang="en-US" sz="2400" dirty="0" err="1"/>
              <a:t>tỉnh</a:t>
            </a:r>
            <a:r>
              <a:rPr lang="en-US" sz="2400" dirty="0"/>
              <a:t> </a:t>
            </a:r>
            <a:r>
              <a:rPr lang="en-US" sz="2400" dirty="0" err="1"/>
              <a:t>nơi</a:t>
            </a:r>
            <a:r>
              <a:rPr lang="en-US" sz="2400" dirty="0"/>
              <a:t> </a:t>
            </a:r>
            <a:r>
              <a:rPr lang="en-US" sz="2400" dirty="0" err="1"/>
              <a:t>đặt</a:t>
            </a:r>
            <a:r>
              <a:rPr lang="en-US" sz="2400" dirty="0"/>
              <a:t> </a:t>
            </a:r>
            <a:r>
              <a:rPr lang="en-US" sz="2400" dirty="0" err="1"/>
              <a:t>trụ</a:t>
            </a:r>
            <a:r>
              <a:rPr lang="en-US" sz="2400" dirty="0"/>
              <a:t> </a:t>
            </a:r>
            <a:r>
              <a:rPr lang="en-US" sz="2400" dirty="0" err="1"/>
              <a:t>sở</a:t>
            </a:r>
            <a:r>
              <a:rPr lang="en-US" sz="2400" dirty="0"/>
              <a:t> </a:t>
            </a:r>
            <a:r>
              <a:rPr lang="en-US" sz="2400" dirty="0" err="1"/>
              <a:t>chính</a:t>
            </a:r>
            <a:r>
              <a:rPr lang="en-US" sz="2400" dirty="0"/>
              <a:t> </a:t>
            </a:r>
            <a:r>
              <a:rPr lang="en-US" sz="2400" dirty="0" err="1"/>
              <a:t>theo</a:t>
            </a:r>
            <a:r>
              <a:rPr lang="en-US" sz="2400" dirty="0"/>
              <a:t> </a:t>
            </a:r>
            <a:r>
              <a:rPr lang="en-US" sz="2400" dirty="0" err="1"/>
              <a:t>quy</a:t>
            </a:r>
            <a:r>
              <a:rPr lang="en-US" sz="2400" dirty="0"/>
              <a:t> </a:t>
            </a:r>
            <a:r>
              <a:rPr lang="en-US" sz="2400" dirty="0" err="1"/>
              <a:t>định</a:t>
            </a:r>
            <a:r>
              <a:rPr lang="en-US" sz="2400" dirty="0"/>
              <a:t>;</a:t>
            </a:r>
          </a:p>
          <a:p>
            <a:pPr>
              <a:spcBef>
                <a:spcPts val="600"/>
              </a:spcBef>
            </a:pPr>
            <a:r>
              <a:rPr lang="en-US" sz="2400" dirty="0" smtClean="0"/>
              <a:t>	b</a:t>
            </a:r>
            <a:r>
              <a:rPr lang="en-US" sz="2400" dirty="0"/>
              <a:t>) </a:t>
            </a:r>
            <a:r>
              <a:rPr lang="en-US" sz="2400" dirty="0" err="1"/>
              <a:t>Không</a:t>
            </a:r>
            <a:r>
              <a:rPr lang="en-US" sz="2400" dirty="0"/>
              <a:t> </a:t>
            </a:r>
            <a:r>
              <a:rPr lang="en-US" sz="2400" dirty="0" err="1"/>
              <a:t>trả</a:t>
            </a:r>
            <a:r>
              <a:rPr lang="en-US" sz="2400" dirty="0"/>
              <a:t> chi </a:t>
            </a:r>
            <a:r>
              <a:rPr lang="en-US" sz="2400" dirty="0" err="1"/>
              <a:t>phí</a:t>
            </a:r>
            <a:r>
              <a:rPr lang="en-US" sz="2400" dirty="0"/>
              <a:t> </a:t>
            </a:r>
            <a:r>
              <a:rPr lang="en-US" sz="2400" dirty="0" err="1"/>
              <a:t>cho</a:t>
            </a:r>
            <a:r>
              <a:rPr lang="en-US" sz="2400" dirty="0"/>
              <a:t> </a:t>
            </a:r>
            <a:r>
              <a:rPr lang="en-US" sz="2400" dirty="0" err="1"/>
              <a:t>việc</a:t>
            </a:r>
            <a:r>
              <a:rPr lang="en-US" sz="2400" dirty="0"/>
              <a:t> </a:t>
            </a:r>
            <a:r>
              <a:rPr lang="en-US" sz="2400" dirty="0" err="1"/>
              <a:t>thương</a:t>
            </a:r>
            <a:r>
              <a:rPr lang="en-US" sz="2400" dirty="0"/>
              <a:t> </a:t>
            </a:r>
            <a:r>
              <a:rPr lang="en-US" sz="2400" dirty="0" err="1"/>
              <a:t>lượng</a:t>
            </a:r>
            <a:r>
              <a:rPr lang="en-US" sz="2400" dirty="0"/>
              <a:t>; </a:t>
            </a:r>
            <a:r>
              <a:rPr lang="en-US" sz="2400" dirty="0" err="1"/>
              <a:t>ký</a:t>
            </a:r>
            <a:r>
              <a:rPr lang="en-US" sz="2400" dirty="0"/>
              <a:t> </a:t>
            </a:r>
            <a:r>
              <a:rPr lang="en-US" sz="2400" dirty="0" err="1"/>
              <a:t>kết</a:t>
            </a:r>
            <a:r>
              <a:rPr lang="en-US" sz="2400" dirty="0"/>
              <a:t>; </a:t>
            </a:r>
            <a:r>
              <a:rPr lang="en-US" sz="2400" dirty="0" err="1"/>
              <a:t>sửa</a:t>
            </a:r>
            <a:r>
              <a:rPr lang="en-US" sz="2400" dirty="0"/>
              <a:t> </a:t>
            </a:r>
            <a:r>
              <a:rPr lang="en-US" sz="2400" dirty="0" err="1"/>
              <a:t>đổi</a:t>
            </a:r>
            <a:r>
              <a:rPr lang="en-US" sz="2400" dirty="0"/>
              <a:t>, </a:t>
            </a:r>
            <a:r>
              <a:rPr lang="en-US" sz="2400" dirty="0" err="1"/>
              <a:t>bổ</a:t>
            </a:r>
            <a:r>
              <a:rPr lang="en-US" sz="2400" dirty="0"/>
              <a:t> sung; </a:t>
            </a:r>
            <a:r>
              <a:rPr lang="en-US" sz="2400" dirty="0" err="1"/>
              <a:t>gửi</a:t>
            </a:r>
            <a:r>
              <a:rPr lang="en-US" sz="2400" dirty="0"/>
              <a:t>; </a:t>
            </a:r>
            <a:r>
              <a:rPr lang="en-US" sz="2400" dirty="0" err="1"/>
              <a:t>công</a:t>
            </a:r>
            <a:r>
              <a:rPr lang="en-US" sz="2400" dirty="0"/>
              <a:t> </a:t>
            </a:r>
            <a:r>
              <a:rPr lang="en-US" sz="2400" dirty="0" err="1"/>
              <a:t>bố</a:t>
            </a:r>
            <a:r>
              <a:rPr lang="en-US" sz="2400" dirty="0"/>
              <a:t> </a:t>
            </a:r>
            <a:r>
              <a:rPr lang="en-US" sz="2400" dirty="0" err="1"/>
              <a:t>thỏa</a:t>
            </a:r>
            <a:r>
              <a:rPr lang="en-US" sz="2400" dirty="0"/>
              <a:t> </a:t>
            </a:r>
            <a:r>
              <a:rPr lang="en-US" sz="2400" dirty="0" err="1"/>
              <a:t>ước</a:t>
            </a:r>
            <a:r>
              <a:rPr lang="en-US" sz="2400" dirty="0"/>
              <a:t> </a:t>
            </a:r>
            <a:r>
              <a:rPr lang="en-US" sz="2400" dirty="0" err="1"/>
              <a:t>lao</a:t>
            </a:r>
            <a:r>
              <a:rPr lang="en-US" sz="2400" dirty="0"/>
              <a:t> </a:t>
            </a:r>
            <a:r>
              <a:rPr lang="en-US" sz="2400" dirty="0" err="1"/>
              <a:t>động</a:t>
            </a:r>
            <a:r>
              <a:rPr lang="en-US" sz="2400" dirty="0"/>
              <a:t> </a:t>
            </a:r>
            <a:r>
              <a:rPr lang="en-US" sz="2400" dirty="0" err="1"/>
              <a:t>tập</a:t>
            </a:r>
            <a:r>
              <a:rPr lang="en-US" sz="2400" dirty="0"/>
              <a:t> </a:t>
            </a:r>
            <a:r>
              <a:rPr lang="en-US" sz="2400" dirty="0" err="1"/>
              <a:t>thể</a:t>
            </a:r>
            <a:r>
              <a:rPr lang="en-US" sz="2400" dirty="0"/>
              <a:t>;</a:t>
            </a:r>
          </a:p>
          <a:p>
            <a:pPr>
              <a:spcBef>
                <a:spcPts val="600"/>
              </a:spcBef>
            </a:pPr>
            <a:r>
              <a:rPr lang="en-US" sz="2400" dirty="0" smtClean="0"/>
              <a:t>	c</a:t>
            </a:r>
            <a:r>
              <a:rPr lang="en-US" sz="2400" dirty="0"/>
              <a:t>) </a:t>
            </a:r>
            <a:r>
              <a:rPr lang="en-US" sz="2400" dirty="0" err="1"/>
              <a:t>Cung</a:t>
            </a:r>
            <a:r>
              <a:rPr lang="en-US" sz="2400" dirty="0"/>
              <a:t> </a:t>
            </a:r>
            <a:r>
              <a:rPr lang="en-US" sz="2400" dirty="0" err="1"/>
              <a:t>cấp</a:t>
            </a:r>
            <a:r>
              <a:rPr lang="en-US" sz="2400" dirty="0"/>
              <a:t> </a:t>
            </a:r>
            <a:r>
              <a:rPr lang="en-US" sz="2400" dirty="0" err="1"/>
              <a:t>thông</a:t>
            </a:r>
            <a:r>
              <a:rPr lang="en-US" sz="2400" dirty="0"/>
              <a:t> tin </a:t>
            </a:r>
            <a:r>
              <a:rPr lang="en-US" sz="2400" dirty="0" err="1"/>
              <a:t>không</a:t>
            </a:r>
            <a:r>
              <a:rPr lang="en-US" sz="2400" dirty="0"/>
              <a:t> </a:t>
            </a:r>
            <a:r>
              <a:rPr lang="en-US" sz="2400" dirty="0" err="1"/>
              <a:t>đúng</a:t>
            </a:r>
            <a:r>
              <a:rPr lang="en-US" sz="2400" dirty="0"/>
              <a:t> </a:t>
            </a:r>
            <a:r>
              <a:rPr lang="en-US" sz="2400" dirty="0" err="1"/>
              <a:t>thời</a:t>
            </a:r>
            <a:r>
              <a:rPr lang="en-US" sz="2400" dirty="0"/>
              <a:t> </a:t>
            </a:r>
            <a:r>
              <a:rPr lang="en-US" sz="2400" dirty="0" err="1"/>
              <a:t>hạn</a:t>
            </a:r>
            <a:r>
              <a:rPr lang="en-US" sz="2400" dirty="0"/>
              <a:t> </a:t>
            </a:r>
            <a:r>
              <a:rPr lang="en-US" sz="2400" dirty="0" err="1"/>
              <a:t>theo</a:t>
            </a:r>
            <a:r>
              <a:rPr lang="en-US" sz="2400" dirty="0"/>
              <a:t> </a:t>
            </a:r>
            <a:r>
              <a:rPr lang="en-US" sz="2400" dirty="0" err="1"/>
              <a:t>quy</a:t>
            </a:r>
            <a:r>
              <a:rPr lang="en-US" sz="2400" dirty="0"/>
              <a:t> </a:t>
            </a:r>
            <a:r>
              <a:rPr lang="en-US" sz="2400" dirty="0" err="1"/>
              <a:t>định</a:t>
            </a:r>
            <a:r>
              <a:rPr lang="en-US" sz="2400" dirty="0"/>
              <a:t> </a:t>
            </a:r>
            <a:r>
              <a:rPr lang="en-US" sz="2400" dirty="0" err="1"/>
              <a:t>hoặc</a:t>
            </a:r>
            <a:r>
              <a:rPr lang="en-US" sz="2400" dirty="0"/>
              <a:t> </a:t>
            </a:r>
            <a:r>
              <a:rPr lang="en-US" sz="2400" dirty="0" err="1"/>
              <a:t>cung</a:t>
            </a:r>
            <a:r>
              <a:rPr lang="en-US" sz="2400" dirty="0"/>
              <a:t> </a:t>
            </a:r>
            <a:r>
              <a:rPr lang="en-US" sz="2400" dirty="0" err="1"/>
              <a:t>cấp</a:t>
            </a:r>
            <a:r>
              <a:rPr lang="en-US" sz="2400" dirty="0"/>
              <a:t> </a:t>
            </a:r>
            <a:r>
              <a:rPr lang="en-US" sz="2400" dirty="0" err="1"/>
              <a:t>thông</a:t>
            </a:r>
            <a:r>
              <a:rPr lang="en-US" sz="2400" dirty="0"/>
              <a:t> tin </a:t>
            </a:r>
            <a:r>
              <a:rPr lang="en-US" sz="2400" dirty="0" err="1"/>
              <a:t>sai</a:t>
            </a:r>
            <a:r>
              <a:rPr lang="en-US" sz="2400" dirty="0"/>
              <a:t> </a:t>
            </a:r>
            <a:r>
              <a:rPr lang="en-US" sz="2400" dirty="0" err="1"/>
              <a:t>lệch</a:t>
            </a:r>
            <a:r>
              <a:rPr lang="en-US" sz="2400" dirty="0"/>
              <a:t> </a:t>
            </a:r>
            <a:r>
              <a:rPr lang="en-US" sz="2400" dirty="0" err="1"/>
              <a:t>về</a:t>
            </a:r>
            <a:r>
              <a:rPr lang="en-US" sz="2400" dirty="0"/>
              <a:t>: </a:t>
            </a:r>
            <a:r>
              <a:rPr lang="en-US" sz="2400" dirty="0" err="1"/>
              <a:t>tình</a:t>
            </a:r>
            <a:r>
              <a:rPr lang="en-US" sz="2400" dirty="0"/>
              <a:t> </a:t>
            </a:r>
            <a:r>
              <a:rPr lang="en-US" sz="2400" dirty="0" err="1"/>
              <a:t>hình</a:t>
            </a:r>
            <a:r>
              <a:rPr lang="en-US" sz="2400" dirty="0"/>
              <a:t> </a:t>
            </a:r>
            <a:r>
              <a:rPr lang="en-US" sz="2400" dirty="0" err="1"/>
              <a:t>hoạt</a:t>
            </a:r>
            <a:r>
              <a:rPr lang="en-US" sz="2400" dirty="0"/>
              <a:t> </a:t>
            </a:r>
            <a:r>
              <a:rPr lang="en-US" sz="2400" dirty="0" err="1"/>
              <a:t>động</a:t>
            </a:r>
            <a:r>
              <a:rPr lang="en-US" sz="2400" dirty="0"/>
              <a:t> </a:t>
            </a:r>
            <a:r>
              <a:rPr lang="en-US" sz="2400" dirty="0" err="1"/>
              <a:t>sản</a:t>
            </a:r>
            <a:r>
              <a:rPr lang="en-US" sz="2400" dirty="0"/>
              <a:t> </a:t>
            </a:r>
            <a:r>
              <a:rPr lang="en-US" sz="2400" dirty="0" err="1"/>
              <a:t>xuất</a:t>
            </a:r>
            <a:r>
              <a:rPr lang="en-US" sz="2400" dirty="0"/>
              <a:t>, </a:t>
            </a:r>
            <a:r>
              <a:rPr lang="en-US" sz="2400" dirty="0" err="1"/>
              <a:t>kinh</a:t>
            </a:r>
            <a:r>
              <a:rPr lang="en-US" sz="2400" dirty="0"/>
              <a:t> </a:t>
            </a:r>
            <a:r>
              <a:rPr lang="en-US" sz="2400" dirty="0" err="1"/>
              <a:t>doanh</a:t>
            </a:r>
            <a:r>
              <a:rPr lang="en-US" sz="2400" dirty="0"/>
              <a:t>; </a:t>
            </a:r>
            <a:r>
              <a:rPr lang="en-US" sz="2400" dirty="0" err="1"/>
              <a:t>nội</a:t>
            </a:r>
            <a:r>
              <a:rPr lang="en-US" sz="2400" dirty="0"/>
              <a:t> dung </a:t>
            </a:r>
            <a:r>
              <a:rPr lang="en-US" sz="2400" dirty="0" err="1"/>
              <a:t>khác</a:t>
            </a:r>
            <a:r>
              <a:rPr lang="en-US" sz="2400" dirty="0"/>
              <a:t> </a:t>
            </a:r>
            <a:r>
              <a:rPr lang="en-US" sz="2400" dirty="0" err="1"/>
              <a:t>liên</a:t>
            </a:r>
            <a:r>
              <a:rPr lang="en-US" sz="2400" dirty="0"/>
              <a:t> </a:t>
            </a:r>
            <a:r>
              <a:rPr lang="en-US" sz="2400" dirty="0" err="1"/>
              <a:t>quan</a:t>
            </a:r>
            <a:r>
              <a:rPr lang="en-US" sz="2400" dirty="0"/>
              <a:t> </a:t>
            </a:r>
            <a:r>
              <a:rPr lang="en-US" sz="2400" dirty="0" err="1"/>
              <a:t>trực</a:t>
            </a:r>
            <a:r>
              <a:rPr lang="en-US" sz="2400" dirty="0"/>
              <a:t> </a:t>
            </a:r>
            <a:r>
              <a:rPr lang="en-US" sz="2400" dirty="0" err="1"/>
              <a:t>tiếp</a:t>
            </a:r>
            <a:r>
              <a:rPr lang="en-US" sz="2400" dirty="0"/>
              <a:t> </a:t>
            </a:r>
            <a:r>
              <a:rPr lang="en-US" sz="2400" dirty="0" err="1"/>
              <a:t>đến</a:t>
            </a:r>
            <a:r>
              <a:rPr lang="en-US" sz="2400" dirty="0"/>
              <a:t> </a:t>
            </a:r>
            <a:r>
              <a:rPr lang="en-US" sz="2400" dirty="0" err="1"/>
              <a:t>nội</a:t>
            </a:r>
            <a:r>
              <a:rPr lang="en-US" sz="2400" dirty="0"/>
              <a:t> dung </a:t>
            </a:r>
            <a:r>
              <a:rPr lang="en-US" sz="2400" dirty="0" err="1"/>
              <a:t>thương</a:t>
            </a:r>
            <a:r>
              <a:rPr lang="en-US" sz="2400" dirty="0"/>
              <a:t> </a:t>
            </a:r>
            <a:r>
              <a:rPr lang="en-US" sz="2400" dirty="0" err="1"/>
              <a:t>lượng</a:t>
            </a:r>
            <a:r>
              <a:rPr lang="en-US" sz="2400" dirty="0"/>
              <a:t> </a:t>
            </a:r>
            <a:r>
              <a:rPr lang="en-US" sz="2400" dirty="0" err="1"/>
              <a:t>theo</a:t>
            </a:r>
            <a:r>
              <a:rPr lang="en-US" sz="2400" dirty="0"/>
              <a:t> </a:t>
            </a:r>
            <a:r>
              <a:rPr lang="en-US" sz="2400" dirty="0" err="1"/>
              <a:t>quy</a:t>
            </a:r>
            <a:r>
              <a:rPr lang="en-US" sz="2400" dirty="0"/>
              <a:t> </a:t>
            </a:r>
            <a:r>
              <a:rPr lang="en-US" sz="2400" dirty="0" err="1"/>
              <a:t>định</a:t>
            </a:r>
            <a:r>
              <a:rPr lang="en-US" sz="2400" dirty="0"/>
              <a:t> </a:t>
            </a:r>
            <a:r>
              <a:rPr lang="en-US" sz="2400" dirty="0" err="1"/>
              <a:t>khi</a:t>
            </a:r>
            <a:r>
              <a:rPr lang="en-US" sz="2400" dirty="0"/>
              <a:t> </a:t>
            </a:r>
            <a:r>
              <a:rPr lang="en-US" sz="2400" dirty="0" err="1"/>
              <a:t>đại</a:t>
            </a:r>
            <a:r>
              <a:rPr lang="en-US" sz="2400" dirty="0"/>
              <a:t> </a:t>
            </a:r>
            <a:r>
              <a:rPr lang="en-US" sz="2400" dirty="0" err="1"/>
              <a:t>diện</a:t>
            </a:r>
            <a:r>
              <a:rPr lang="en-US" sz="2400" dirty="0"/>
              <a:t> </a:t>
            </a:r>
            <a:r>
              <a:rPr lang="en-US" sz="2400" dirty="0" smtClean="0"/>
              <a:t>NLĐ </a:t>
            </a:r>
            <a:r>
              <a:rPr lang="en-US" sz="2400" dirty="0" err="1"/>
              <a:t>yêu</a:t>
            </a:r>
            <a:r>
              <a:rPr lang="en-US" sz="2400" dirty="0"/>
              <a:t> </a:t>
            </a:r>
            <a:r>
              <a:rPr lang="en-US" sz="2400" dirty="0" err="1"/>
              <a:t>cầu</a:t>
            </a:r>
            <a:r>
              <a:rPr lang="en-US" sz="2400" dirty="0"/>
              <a:t> </a:t>
            </a:r>
            <a:r>
              <a:rPr lang="en-US" sz="2400" dirty="0" err="1"/>
              <a:t>để</a:t>
            </a:r>
            <a:r>
              <a:rPr lang="en-US" sz="2400" dirty="0"/>
              <a:t> </a:t>
            </a:r>
            <a:r>
              <a:rPr lang="en-US" sz="2400" dirty="0" err="1"/>
              <a:t>tiến</a:t>
            </a:r>
            <a:r>
              <a:rPr lang="en-US" sz="2400" dirty="0"/>
              <a:t> </a:t>
            </a:r>
            <a:r>
              <a:rPr lang="en-US" sz="2400" dirty="0" err="1"/>
              <a:t>hành</a:t>
            </a:r>
            <a:r>
              <a:rPr lang="en-US" sz="2400" dirty="0"/>
              <a:t> </a:t>
            </a:r>
            <a:r>
              <a:rPr lang="en-US" sz="2400" dirty="0" err="1"/>
              <a:t>thương</a:t>
            </a:r>
            <a:r>
              <a:rPr lang="en-US" sz="2400" dirty="0"/>
              <a:t> </a:t>
            </a:r>
            <a:r>
              <a:rPr lang="en-US" sz="2400" dirty="0" err="1"/>
              <a:t>lượng</a:t>
            </a:r>
            <a:r>
              <a:rPr lang="en-US" sz="2400" dirty="0"/>
              <a:t> </a:t>
            </a:r>
            <a:r>
              <a:rPr lang="en-US" sz="2400" dirty="0" err="1"/>
              <a:t>tập</a:t>
            </a:r>
            <a:r>
              <a:rPr lang="en-US" sz="2400" dirty="0"/>
              <a:t> </a:t>
            </a:r>
            <a:r>
              <a:rPr lang="en-US" sz="2400" dirty="0" err="1"/>
              <a:t>thể</a:t>
            </a:r>
            <a:r>
              <a:rPr lang="en-US" sz="2400" dirty="0"/>
              <a:t>;</a:t>
            </a:r>
          </a:p>
          <a:p>
            <a:pPr>
              <a:spcBef>
                <a:spcPts val="600"/>
              </a:spcBef>
            </a:pPr>
            <a:r>
              <a:rPr lang="en-US" sz="2400" dirty="0" smtClean="0"/>
              <a:t>	d</a:t>
            </a:r>
            <a:r>
              <a:rPr lang="en-US" sz="2400" dirty="0"/>
              <a:t>) </a:t>
            </a:r>
            <a:r>
              <a:rPr lang="en-US" sz="2400" dirty="0" err="1"/>
              <a:t>Không</a:t>
            </a:r>
            <a:r>
              <a:rPr lang="en-US" sz="2400" dirty="0"/>
              <a:t> </a:t>
            </a:r>
            <a:r>
              <a:rPr lang="en-US" sz="2400" dirty="0" err="1"/>
              <a:t>công</a:t>
            </a:r>
            <a:r>
              <a:rPr lang="en-US" sz="2400" dirty="0"/>
              <a:t> </a:t>
            </a:r>
            <a:r>
              <a:rPr lang="en-US" sz="2400" dirty="0" err="1"/>
              <a:t>bố</a:t>
            </a:r>
            <a:r>
              <a:rPr lang="en-US" sz="2400" dirty="0"/>
              <a:t> </a:t>
            </a:r>
            <a:r>
              <a:rPr lang="en-US" sz="2400" dirty="0" err="1"/>
              <a:t>thỏa</a:t>
            </a:r>
            <a:r>
              <a:rPr lang="en-US" sz="2400" dirty="0"/>
              <a:t> </a:t>
            </a:r>
            <a:r>
              <a:rPr lang="en-US" sz="2400" dirty="0" err="1"/>
              <a:t>ước</a:t>
            </a:r>
            <a:r>
              <a:rPr lang="en-US" sz="2400" dirty="0"/>
              <a:t> </a:t>
            </a:r>
            <a:r>
              <a:rPr lang="en-US" sz="2400" dirty="0" err="1"/>
              <a:t>lao</a:t>
            </a:r>
            <a:r>
              <a:rPr lang="en-US" sz="2400" dirty="0"/>
              <a:t> </a:t>
            </a:r>
            <a:r>
              <a:rPr lang="en-US" sz="2400" dirty="0" err="1"/>
              <a:t>động</a:t>
            </a:r>
            <a:r>
              <a:rPr lang="en-US" sz="2400" dirty="0"/>
              <a:t> </a:t>
            </a:r>
            <a:r>
              <a:rPr lang="en-US" sz="2400" dirty="0" err="1"/>
              <a:t>tập</a:t>
            </a:r>
            <a:r>
              <a:rPr lang="en-US" sz="2400" dirty="0"/>
              <a:t> </a:t>
            </a:r>
            <a:r>
              <a:rPr lang="en-US" sz="2400" dirty="0" err="1"/>
              <a:t>thể</a:t>
            </a:r>
            <a:r>
              <a:rPr lang="en-US" sz="2400" dirty="0"/>
              <a:t> </a:t>
            </a:r>
            <a:r>
              <a:rPr lang="en-US" sz="2400" dirty="0" err="1"/>
              <a:t>đã</a:t>
            </a:r>
            <a:r>
              <a:rPr lang="en-US" sz="2400" dirty="0"/>
              <a:t> </a:t>
            </a:r>
            <a:r>
              <a:rPr lang="en-US" sz="2400" dirty="0" err="1"/>
              <a:t>được</a:t>
            </a:r>
            <a:r>
              <a:rPr lang="en-US" sz="2400" dirty="0"/>
              <a:t> </a:t>
            </a:r>
            <a:r>
              <a:rPr lang="en-US" sz="2400" dirty="0" err="1"/>
              <a:t>ký</a:t>
            </a:r>
            <a:r>
              <a:rPr lang="en-US" sz="2400" dirty="0"/>
              <a:t> </a:t>
            </a:r>
            <a:r>
              <a:rPr lang="en-US" sz="2400" dirty="0" err="1"/>
              <a:t>kết</a:t>
            </a:r>
            <a:r>
              <a:rPr lang="en-US" sz="2400" dirty="0"/>
              <a:t> </a:t>
            </a:r>
            <a:r>
              <a:rPr lang="en-US" sz="2400" dirty="0" err="1"/>
              <a:t>cho</a:t>
            </a:r>
            <a:r>
              <a:rPr lang="en-US" sz="2400" dirty="0"/>
              <a:t> </a:t>
            </a:r>
            <a:r>
              <a:rPr lang="en-US" sz="2400" dirty="0" err="1"/>
              <a:t>người</a:t>
            </a:r>
            <a:r>
              <a:rPr lang="en-US" sz="2400" dirty="0"/>
              <a:t> </a:t>
            </a:r>
            <a:r>
              <a:rPr lang="en-US" sz="2400" dirty="0" err="1"/>
              <a:t>lao</a:t>
            </a:r>
            <a:r>
              <a:rPr lang="en-US" sz="2400" dirty="0"/>
              <a:t> </a:t>
            </a:r>
            <a:r>
              <a:rPr lang="en-US" sz="2400" dirty="0" err="1"/>
              <a:t>động</a:t>
            </a:r>
            <a:r>
              <a:rPr lang="en-US" sz="2400" dirty="0"/>
              <a:t> </a:t>
            </a:r>
            <a:r>
              <a:rPr lang="en-US" sz="2400" dirty="0" err="1"/>
              <a:t>biết</a:t>
            </a:r>
            <a:r>
              <a:rPr lang="en-US" sz="2400" dirty="0"/>
              <a:t>.</a:t>
            </a:r>
          </a:p>
        </p:txBody>
      </p:sp>
    </p:spTree>
    <p:extLst>
      <p:ext uri="{BB962C8B-B14F-4D97-AF65-F5344CB8AC3E}">
        <p14:creationId xmlns:p14="http://schemas.microsoft.com/office/powerpoint/2010/main" val="569266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381000"/>
            <a:ext cx="8153400" cy="6001643"/>
          </a:xfrm>
          <a:prstGeom prst="rect">
            <a:avLst/>
          </a:prstGeom>
        </p:spPr>
        <p:txBody>
          <a:bodyPr wrap="square">
            <a:spAutoFit/>
          </a:bodyPr>
          <a:lstStyle/>
          <a:p>
            <a:r>
              <a:rPr lang="en-US" sz="2400" dirty="0" smtClean="0">
                <a:solidFill>
                  <a:srgbClr val="FF0000"/>
                </a:solidFill>
              </a:rPr>
              <a:t>	2</a:t>
            </a:r>
            <a:r>
              <a:rPr lang="en-US" sz="2400" dirty="0">
                <a:solidFill>
                  <a:srgbClr val="FF0000"/>
                </a:solidFill>
              </a:rPr>
              <a:t>. </a:t>
            </a:r>
            <a:r>
              <a:rPr lang="en-US" sz="2400" dirty="0" err="1">
                <a:solidFill>
                  <a:srgbClr val="FF0000"/>
                </a:solidFill>
              </a:rPr>
              <a:t>Phạt</a:t>
            </a:r>
            <a:r>
              <a:rPr lang="en-US" sz="2400" dirty="0">
                <a:solidFill>
                  <a:srgbClr val="FF0000"/>
                </a:solidFill>
              </a:rPr>
              <a:t> </a:t>
            </a:r>
            <a:r>
              <a:rPr lang="en-US" sz="2400" dirty="0" err="1">
                <a:solidFill>
                  <a:srgbClr val="FF0000"/>
                </a:solidFill>
              </a:rPr>
              <a:t>tiền</a:t>
            </a:r>
            <a:r>
              <a:rPr lang="en-US" sz="2400" dirty="0">
                <a:solidFill>
                  <a:srgbClr val="FF0000"/>
                </a:solidFill>
              </a:rPr>
              <a:t> </a:t>
            </a:r>
            <a:r>
              <a:rPr lang="en-US" sz="2400" dirty="0" err="1">
                <a:solidFill>
                  <a:srgbClr val="FF0000"/>
                </a:solidFill>
              </a:rPr>
              <a:t>từ</a:t>
            </a:r>
            <a:r>
              <a:rPr lang="en-US" sz="2400" dirty="0">
                <a:solidFill>
                  <a:srgbClr val="FF0000"/>
                </a:solidFill>
              </a:rPr>
              <a:t> 3.000.000 </a:t>
            </a:r>
            <a:r>
              <a:rPr lang="en-US" sz="2400" dirty="0" err="1">
                <a:solidFill>
                  <a:srgbClr val="FF0000"/>
                </a:solidFill>
              </a:rPr>
              <a:t>đồng</a:t>
            </a:r>
            <a:r>
              <a:rPr lang="en-US" sz="2400" dirty="0">
                <a:solidFill>
                  <a:srgbClr val="FF0000"/>
                </a:solidFill>
              </a:rPr>
              <a:t> </a:t>
            </a:r>
            <a:r>
              <a:rPr lang="en-US" sz="2400" dirty="0" err="1">
                <a:solidFill>
                  <a:srgbClr val="FF0000"/>
                </a:solidFill>
              </a:rPr>
              <a:t>đến</a:t>
            </a:r>
            <a:r>
              <a:rPr lang="en-US" sz="2400" dirty="0">
                <a:solidFill>
                  <a:srgbClr val="FF0000"/>
                </a:solidFill>
              </a:rPr>
              <a:t> 5.000.000 </a:t>
            </a:r>
            <a:r>
              <a:rPr lang="en-US" sz="2400" dirty="0" err="1">
                <a:solidFill>
                  <a:srgbClr val="FF0000"/>
                </a:solidFill>
              </a:rPr>
              <a:t>đồng</a:t>
            </a:r>
            <a:r>
              <a:rPr lang="en-US" sz="2400" dirty="0">
                <a:solidFill>
                  <a:srgbClr val="FF0000"/>
                </a:solidFill>
              </a:rPr>
              <a:t> </a:t>
            </a:r>
            <a:r>
              <a:rPr lang="en-US" sz="2400" dirty="0" err="1">
                <a:solidFill>
                  <a:srgbClr val="FF0000"/>
                </a:solidFill>
              </a:rPr>
              <a:t>đối</a:t>
            </a:r>
            <a:r>
              <a:rPr lang="en-US" sz="2400" dirty="0">
                <a:solidFill>
                  <a:srgbClr val="FF0000"/>
                </a:solidFill>
              </a:rPr>
              <a:t> </a:t>
            </a:r>
            <a:r>
              <a:rPr lang="en-US" sz="2400" dirty="0" err="1">
                <a:solidFill>
                  <a:srgbClr val="FF0000"/>
                </a:solidFill>
              </a:rPr>
              <a:t>với</a:t>
            </a:r>
            <a:r>
              <a:rPr lang="en-US" sz="2400" dirty="0">
                <a:solidFill>
                  <a:srgbClr val="FF0000"/>
                </a:solidFill>
              </a:rPr>
              <a:t> </a:t>
            </a:r>
            <a:r>
              <a:rPr lang="en-US" sz="2400" dirty="0" smtClean="0">
                <a:solidFill>
                  <a:srgbClr val="FF0000"/>
                </a:solidFill>
              </a:rPr>
              <a:t> NSDLĐ  </a:t>
            </a:r>
            <a:r>
              <a:rPr lang="en-US" sz="2400" dirty="0" err="1">
                <a:solidFill>
                  <a:srgbClr val="FF0000"/>
                </a:solidFill>
              </a:rPr>
              <a:t>có</a:t>
            </a:r>
            <a:r>
              <a:rPr lang="en-US" sz="2400" dirty="0">
                <a:solidFill>
                  <a:srgbClr val="FF0000"/>
                </a:solidFill>
              </a:rPr>
              <a:t> </a:t>
            </a:r>
            <a:r>
              <a:rPr lang="en-US" sz="2400" dirty="0" err="1">
                <a:solidFill>
                  <a:srgbClr val="FF0000"/>
                </a:solidFill>
              </a:rPr>
              <a:t>một</a:t>
            </a:r>
            <a:r>
              <a:rPr lang="en-US" sz="2400" dirty="0">
                <a:solidFill>
                  <a:srgbClr val="FF0000"/>
                </a:solidFill>
              </a:rPr>
              <a:t> </a:t>
            </a:r>
            <a:r>
              <a:rPr lang="en-US" sz="2400" dirty="0" err="1">
                <a:solidFill>
                  <a:srgbClr val="FF0000"/>
                </a:solidFill>
              </a:rPr>
              <a:t>trong</a:t>
            </a:r>
            <a:r>
              <a:rPr lang="en-US" sz="2400" dirty="0">
                <a:solidFill>
                  <a:srgbClr val="FF0000"/>
                </a:solidFill>
              </a:rPr>
              <a:t> </a:t>
            </a:r>
            <a:r>
              <a:rPr lang="en-US" sz="2400" dirty="0" err="1">
                <a:solidFill>
                  <a:srgbClr val="FF0000"/>
                </a:solidFill>
              </a:rPr>
              <a:t>các</a:t>
            </a:r>
            <a:r>
              <a:rPr lang="en-US" sz="2400" dirty="0">
                <a:solidFill>
                  <a:srgbClr val="FF0000"/>
                </a:solidFill>
              </a:rPr>
              <a:t> </a:t>
            </a:r>
            <a:r>
              <a:rPr lang="en-US" sz="2400" dirty="0" err="1">
                <a:solidFill>
                  <a:srgbClr val="FF0000"/>
                </a:solidFill>
              </a:rPr>
              <a:t>hành</a:t>
            </a:r>
            <a:r>
              <a:rPr lang="en-US" sz="2400" dirty="0">
                <a:solidFill>
                  <a:srgbClr val="FF0000"/>
                </a:solidFill>
              </a:rPr>
              <a:t> vi </a:t>
            </a:r>
            <a:r>
              <a:rPr lang="en-US" sz="2400" dirty="0" err="1">
                <a:solidFill>
                  <a:srgbClr val="FF0000"/>
                </a:solidFill>
              </a:rPr>
              <a:t>sau</a:t>
            </a:r>
            <a:r>
              <a:rPr lang="en-US" sz="2400" dirty="0">
                <a:solidFill>
                  <a:srgbClr val="FF0000"/>
                </a:solidFill>
              </a:rPr>
              <a:t> </a:t>
            </a:r>
            <a:r>
              <a:rPr lang="en-US" sz="2400" dirty="0" err="1">
                <a:solidFill>
                  <a:srgbClr val="FF0000"/>
                </a:solidFill>
              </a:rPr>
              <a:t>đây</a:t>
            </a:r>
            <a:r>
              <a:rPr lang="en-US" sz="2400" dirty="0">
                <a:solidFill>
                  <a:srgbClr val="FF0000"/>
                </a:solidFill>
              </a:rPr>
              <a:t>:</a:t>
            </a:r>
          </a:p>
          <a:p>
            <a:pPr>
              <a:spcBef>
                <a:spcPts val="600"/>
              </a:spcBef>
            </a:pPr>
            <a:r>
              <a:rPr lang="en-US" sz="2000" dirty="0" smtClean="0"/>
              <a:t>	a</a:t>
            </a:r>
            <a:r>
              <a:rPr lang="en-US" sz="2000" dirty="0"/>
              <a:t>) </a:t>
            </a:r>
            <a:r>
              <a:rPr lang="en-US" sz="2000" dirty="0" err="1"/>
              <a:t>Không</a:t>
            </a:r>
            <a:r>
              <a:rPr lang="en-US" sz="2000" dirty="0"/>
              <a:t> </a:t>
            </a:r>
            <a:r>
              <a:rPr lang="en-US" sz="2000" dirty="0" err="1"/>
              <a:t>cung</a:t>
            </a:r>
            <a:r>
              <a:rPr lang="en-US" sz="2000" dirty="0"/>
              <a:t> </a:t>
            </a:r>
            <a:r>
              <a:rPr lang="en-US" sz="2000" dirty="0" err="1"/>
              <a:t>cấp</a:t>
            </a:r>
            <a:r>
              <a:rPr lang="en-US" sz="2000" dirty="0"/>
              <a:t> </a:t>
            </a:r>
            <a:r>
              <a:rPr lang="en-US" sz="2000" dirty="0" err="1"/>
              <a:t>thông</a:t>
            </a:r>
            <a:r>
              <a:rPr lang="en-US" sz="2000" dirty="0"/>
              <a:t> tin </a:t>
            </a:r>
            <a:r>
              <a:rPr lang="en-US" sz="2000" dirty="0" err="1"/>
              <a:t>về</a:t>
            </a:r>
            <a:r>
              <a:rPr lang="en-US" sz="2000" dirty="0"/>
              <a:t>: </a:t>
            </a:r>
            <a:r>
              <a:rPr lang="en-US" sz="2000" dirty="0" err="1"/>
              <a:t>tình</a:t>
            </a:r>
            <a:r>
              <a:rPr lang="en-US" sz="2000" dirty="0"/>
              <a:t> </a:t>
            </a:r>
            <a:r>
              <a:rPr lang="en-US" sz="2000" dirty="0" err="1"/>
              <a:t>hình</a:t>
            </a:r>
            <a:r>
              <a:rPr lang="en-US" sz="2000" dirty="0"/>
              <a:t> </a:t>
            </a:r>
            <a:r>
              <a:rPr lang="en-US" sz="2000" dirty="0" err="1"/>
              <a:t>hoạt</a:t>
            </a:r>
            <a:r>
              <a:rPr lang="en-US" sz="2000" dirty="0"/>
              <a:t> </a:t>
            </a:r>
            <a:r>
              <a:rPr lang="en-US" sz="2000" dirty="0" err="1"/>
              <a:t>động</a:t>
            </a:r>
            <a:r>
              <a:rPr lang="en-US" sz="2000" dirty="0"/>
              <a:t> </a:t>
            </a:r>
            <a:r>
              <a:rPr lang="en-US" sz="2000" dirty="0" err="1"/>
              <a:t>sản</a:t>
            </a:r>
            <a:r>
              <a:rPr lang="en-US" sz="2000" dirty="0"/>
              <a:t> </a:t>
            </a:r>
            <a:r>
              <a:rPr lang="en-US" sz="2000" dirty="0" err="1"/>
              <a:t>xuất</a:t>
            </a:r>
            <a:r>
              <a:rPr lang="en-US" sz="2000" dirty="0"/>
              <a:t>, </a:t>
            </a:r>
            <a:r>
              <a:rPr lang="en-US" sz="2000" dirty="0" err="1"/>
              <a:t>kinh</a:t>
            </a:r>
            <a:r>
              <a:rPr lang="en-US" sz="2000" dirty="0"/>
              <a:t> </a:t>
            </a:r>
            <a:r>
              <a:rPr lang="en-US" sz="2000" dirty="0" err="1"/>
              <a:t>doanh</a:t>
            </a:r>
            <a:r>
              <a:rPr lang="en-US" sz="2000" dirty="0"/>
              <a:t>; </a:t>
            </a:r>
            <a:r>
              <a:rPr lang="en-US" sz="2000" dirty="0" err="1"/>
              <a:t>nội</a:t>
            </a:r>
            <a:r>
              <a:rPr lang="en-US" sz="2000" dirty="0"/>
              <a:t> dung </a:t>
            </a:r>
            <a:r>
              <a:rPr lang="en-US" sz="2000" dirty="0" err="1"/>
              <a:t>khác</a:t>
            </a:r>
            <a:r>
              <a:rPr lang="en-US" sz="2000" dirty="0"/>
              <a:t> </a:t>
            </a:r>
            <a:r>
              <a:rPr lang="en-US" sz="2000" dirty="0" err="1"/>
              <a:t>liên</a:t>
            </a:r>
            <a:r>
              <a:rPr lang="en-US" sz="2000" dirty="0"/>
              <a:t> </a:t>
            </a:r>
            <a:r>
              <a:rPr lang="en-US" sz="2000" dirty="0" err="1"/>
              <a:t>quan</a:t>
            </a:r>
            <a:r>
              <a:rPr lang="en-US" sz="2000" dirty="0"/>
              <a:t> </a:t>
            </a:r>
            <a:r>
              <a:rPr lang="en-US" sz="2000" dirty="0" err="1"/>
              <a:t>trực</a:t>
            </a:r>
            <a:r>
              <a:rPr lang="en-US" sz="2000" dirty="0"/>
              <a:t> </a:t>
            </a:r>
            <a:r>
              <a:rPr lang="en-US" sz="2000" dirty="0" err="1"/>
              <a:t>tiếp</a:t>
            </a:r>
            <a:r>
              <a:rPr lang="en-US" sz="2000" dirty="0"/>
              <a:t> </a:t>
            </a:r>
            <a:r>
              <a:rPr lang="en-US" sz="2000" dirty="0" err="1"/>
              <a:t>đến</a:t>
            </a:r>
            <a:r>
              <a:rPr lang="en-US" sz="2000" dirty="0"/>
              <a:t> </a:t>
            </a:r>
            <a:r>
              <a:rPr lang="en-US" sz="2000" dirty="0" err="1"/>
              <a:t>nội</a:t>
            </a:r>
            <a:r>
              <a:rPr lang="en-US" sz="2000" dirty="0"/>
              <a:t> dung </a:t>
            </a:r>
            <a:r>
              <a:rPr lang="en-US" sz="2000" dirty="0" err="1"/>
              <a:t>thương</a:t>
            </a:r>
            <a:r>
              <a:rPr lang="en-US" sz="2000" dirty="0"/>
              <a:t> </a:t>
            </a:r>
            <a:r>
              <a:rPr lang="en-US" sz="2000" dirty="0" err="1"/>
              <a:t>lượng</a:t>
            </a:r>
            <a:r>
              <a:rPr lang="en-US" sz="2000" dirty="0"/>
              <a:t> </a:t>
            </a:r>
            <a:r>
              <a:rPr lang="en-US" sz="2000" dirty="0" err="1"/>
              <a:t>theo</a:t>
            </a:r>
            <a:r>
              <a:rPr lang="en-US" sz="2000" dirty="0"/>
              <a:t> </a:t>
            </a:r>
            <a:r>
              <a:rPr lang="en-US" sz="2000" dirty="0" err="1"/>
              <a:t>quy</a:t>
            </a:r>
            <a:r>
              <a:rPr lang="en-US" sz="2000" dirty="0"/>
              <a:t> </a:t>
            </a:r>
            <a:r>
              <a:rPr lang="en-US" sz="2000" dirty="0" err="1"/>
              <a:t>định</a:t>
            </a:r>
            <a:r>
              <a:rPr lang="en-US" sz="2000" dirty="0"/>
              <a:t> </a:t>
            </a:r>
            <a:r>
              <a:rPr lang="en-US" sz="2000" dirty="0" err="1"/>
              <a:t>khi</a:t>
            </a:r>
            <a:r>
              <a:rPr lang="en-US" sz="2000" dirty="0"/>
              <a:t> </a:t>
            </a:r>
            <a:r>
              <a:rPr lang="en-US" sz="2000" dirty="0" err="1"/>
              <a:t>đại</a:t>
            </a:r>
            <a:r>
              <a:rPr lang="en-US" sz="2000" dirty="0"/>
              <a:t> </a:t>
            </a:r>
            <a:r>
              <a:rPr lang="en-US" sz="2000" dirty="0" err="1"/>
              <a:t>diện</a:t>
            </a:r>
            <a:r>
              <a:rPr lang="en-US" sz="2000" dirty="0"/>
              <a:t> </a:t>
            </a:r>
            <a:r>
              <a:rPr lang="en-US" sz="2000" dirty="0" err="1"/>
              <a:t>người</a:t>
            </a:r>
            <a:r>
              <a:rPr lang="en-US" sz="2000" dirty="0"/>
              <a:t> </a:t>
            </a:r>
            <a:r>
              <a:rPr lang="en-US" sz="2000" dirty="0" err="1"/>
              <a:t>lao</a:t>
            </a:r>
            <a:r>
              <a:rPr lang="en-US" sz="2000" dirty="0"/>
              <a:t> </a:t>
            </a:r>
            <a:r>
              <a:rPr lang="en-US" sz="2000" dirty="0" err="1"/>
              <a:t>động</a:t>
            </a:r>
            <a:r>
              <a:rPr lang="en-US" sz="2000" dirty="0"/>
              <a:t> </a:t>
            </a:r>
            <a:r>
              <a:rPr lang="en-US" sz="2000" dirty="0" err="1"/>
              <a:t>yêu</a:t>
            </a:r>
            <a:r>
              <a:rPr lang="en-US" sz="2000" dirty="0"/>
              <a:t> </a:t>
            </a:r>
            <a:r>
              <a:rPr lang="en-US" sz="2000" dirty="0" err="1"/>
              <a:t>cầu</a:t>
            </a:r>
            <a:r>
              <a:rPr lang="en-US" sz="2000" dirty="0"/>
              <a:t> </a:t>
            </a:r>
            <a:r>
              <a:rPr lang="en-US" sz="2000" dirty="0" err="1"/>
              <a:t>để</a:t>
            </a:r>
            <a:r>
              <a:rPr lang="en-US" sz="2000" dirty="0"/>
              <a:t> </a:t>
            </a:r>
            <a:r>
              <a:rPr lang="en-US" sz="2000" dirty="0" err="1"/>
              <a:t>tiến</a:t>
            </a:r>
            <a:r>
              <a:rPr lang="en-US" sz="2000" dirty="0"/>
              <a:t> </a:t>
            </a:r>
            <a:r>
              <a:rPr lang="en-US" sz="2000" dirty="0" err="1"/>
              <a:t>hành</a:t>
            </a:r>
            <a:r>
              <a:rPr lang="en-US" sz="2000" dirty="0"/>
              <a:t> </a:t>
            </a:r>
            <a:r>
              <a:rPr lang="en-US" sz="2000" dirty="0" err="1"/>
              <a:t>thương</a:t>
            </a:r>
            <a:r>
              <a:rPr lang="en-US" sz="2000" dirty="0"/>
              <a:t> </a:t>
            </a:r>
            <a:r>
              <a:rPr lang="en-US" sz="2000" dirty="0" err="1"/>
              <a:t>lượng</a:t>
            </a:r>
            <a:r>
              <a:rPr lang="en-US" sz="2000" dirty="0"/>
              <a:t> </a:t>
            </a:r>
            <a:r>
              <a:rPr lang="en-US" sz="2000" dirty="0" err="1"/>
              <a:t>tập</a:t>
            </a:r>
            <a:r>
              <a:rPr lang="en-US" sz="2000" dirty="0"/>
              <a:t> </a:t>
            </a:r>
            <a:r>
              <a:rPr lang="en-US" sz="2000" dirty="0" err="1"/>
              <a:t>thế</a:t>
            </a:r>
            <a:r>
              <a:rPr lang="en-US" sz="2000" dirty="0"/>
              <a:t>;</a:t>
            </a:r>
          </a:p>
          <a:p>
            <a:pPr>
              <a:spcBef>
                <a:spcPts val="600"/>
              </a:spcBef>
            </a:pPr>
            <a:r>
              <a:rPr lang="en-US" sz="2000" dirty="0" smtClean="0"/>
              <a:t>	b</a:t>
            </a:r>
            <a:r>
              <a:rPr lang="en-US" sz="2000" dirty="0"/>
              <a:t>) </a:t>
            </a:r>
            <a:r>
              <a:rPr lang="en-US" sz="2000" dirty="0" err="1"/>
              <a:t>Không</a:t>
            </a:r>
            <a:r>
              <a:rPr lang="en-US" sz="2000" dirty="0"/>
              <a:t> </a:t>
            </a:r>
            <a:r>
              <a:rPr lang="en-US" sz="2000" dirty="0" err="1"/>
              <a:t>bố</a:t>
            </a:r>
            <a:r>
              <a:rPr lang="en-US" sz="2000" dirty="0"/>
              <a:t> </a:t>
            </a:r>
            <a:r>
              <a:rPr lang="en-US" sz="2000" dirty="0" err="1"/>
              <a:t>trí</a:t>
            </a:r>
            <a:r>
              <a:rPr lang="en-US" sz="2000" dirty="0"/>
              <a:t> </a:t>
            </a:r>
            <a:r>
              <a:rPr lang="en-US" sz="2000" dirty="0" err="1"/>
              <a:t>thời</a:t>
            </a:r>
            <a:r>
              <a:rPr lang="en-US" sz="2000" dirty="0"/>
              <a:t> </a:t>
            </a:r>
            <a:r>
              <a:rPr lang="en-US" sz="2000" dirty="0" err="1"/>
              <a:t>gian</a:t>
            </a:r>
            <a:r>
              <a:rPr lang="en-US" sz="2000" dirty="0"/>
              <a:t>, </a:t>
            </a:r>
            <a:r>
              <a:rPr lang="en-US" sz="2000" dirty="0" err="1"/>
              <a:t>địa</a:t>
            </a:r>
            <a:r>
              <a:rPr lang="en-US" sz="2000" dirty="0"/>
              <a:t> </a:t>
            </a:r>
            <a:r>
              <a:rPr lang="en-US" sz="2000" dirty="0" err="1"/>
              <a:t>điểm</a:t>
            </a:r>
            <a:r>
              <a:rPr lang="en-US" sz="2000" dirty="0"/>
              <a:t> </a:t>
            </a:r>
            <a:r>
              <a:rPr lang="en-US" sz="2000" dirty="0" err="1"/>
              <a:t>hoặc</a:t>
            </a:r>
            <a:r>
              <a:rPr lang="en-US" sz="2000" dirty="0"/>
              <a:t> </a:t>
            </a:r>
            <a:r>
              <a:rPr lang="en-US" sz="2000" dirty="0" err="1"/>
              <a:t>các</a:t>
            </a:r>
            <a:r>
              <a:rPr lang="en-US" sz="2000" dirty="0"/>
              <a:t> </a:t>
            </a:r>
            <a:r>
              <a:rPr lang="en-US" sz="2000" dirty="0" err="1"/>
              <a:t>điều</a:t>
            </a:r>
            <a:r>
              <a:rPr lang="en-US" sz="2000" dirty="0"/>
              <a:t> </a:t>
            </a:r>
            <a:r>
              <a:rPr lang="en-US" sz="2000" dirty="0" err="1"/>
              <a:t>kiện</a:t>
            </a:r>
            <a:r>
              <a:rPr lang="en-US" sz="2000" dirty="0"/>
              <a:t> </a:t>
            </a:r>
            <a:r>
              <a:rPr lang="en-US" sz="2000" dirty="0" err="1"/>
              <a:t>cần</a:t>
            </a:r>
            <a:r>
              <a:rPr lang="en-US" sz="2000" dirty="0"/>
              <a:t> </a:t>
            </a:r>
            <a:r>
              <a:rPr lang="en-US" sz="2000" dirty="0" err="1"/>
              <a:t>thiết</a:t>
            </a:r>
            <a:r>
              <a:rPr lang="en-US" sz="2000" dirty="0"/>
              <a:t> </a:t>
            </a:r>
            <a:r>
              <a:rPr lang="en-US" sz="2000" dirty="0" err="1"/>
              <a:t>để</a:t>
            </a:r>
            <a:r>
              <a:rPr lang="en-US" sz="2000" dirty="0"/>
              <a:t> </a:t>
            </a:r>
            <a:r>
              <a:rPr lang="en-US" sz="2000" dirty="0" err="1"/>
              <a:t>tổ</a:t>
            </a:r>
            <a:r>
              <a:rPr lang="en-US" sz="2000" dirty="0"/>
              <a:t> </a:t>
            </a:r>
            <a:r>
              <a:rPr lang="en-US" sz="2000" dirty="0" err="1"/>
              <a:t>chức</a:t>
            </a:r>
            <a:r>
              <a:rPr lang="en-US" sz="2000" dirty="0"/>
              <a:t> </a:t>
            </a:r>
            <a:r>
              <a:rPr lang="en-US" sz="2000" dirty="0" err="1"/>
              <a:t>các</a:t>
            </a:r>
            <a:r>
              <a:rPr lang="en-US" sz="2000" dirty="0"/>
              <a:t> </a:t>
            </a:r>
            <a:r>
              <a:rPr lang="en-US" sz="2000" dirty="0" err="1"/>
              <a:t>phiên</a:t>
            </a:r>
            <a:r>
              <a:rPr lang="en-US" sz="2000" dirty="0"/>
              <a:t> </a:t>
            </a:r>
            <a:r>
              <a:rPr lang="en-US" sz="2000" dirty="0" err="1"/>
              <a:t>họp</a:t>
            </a:r>
            <a:r>
              <a:rPr lang="en-US" sz="2000" dirty="0"/>
              <a:t> </a:t>
            </a:r>
            <a:r>
              <a:rPr lang="en-US" sz="2000" dirty="0" err="1"/>
              <a:t>thương</a:t>
            </a:r>
            <a:r>
              <a:rPr lang="en-US" sz="2000" dirty="0"/>
              <a:t> </a:t>
            </a:r>
            <a:r>
              <a:rPr lang="en-US" sz="2000" dirty="0" err="1"/>
              <a:t>lượng</a:t>
            </a:r>
            <a:r>
              <a:rPr lang="en-US" sz="2000" dirty="0"/>
              <a:t> </a:t>
            </a:r>
            <a:r>
              <a:rPr lang="en-US" sz="2000" dirty="0" err="1"/>
              <a:t>tập</a:t>
            </a:r>
            <a:r>
              <a:rPr lang="en-US" sz="2000" dirty="0"/>
              <a:t> </a:t>
            </a:r>
            <a:r>
              <a:rPr lang="en-US" sz="2000" dirty="0" err="1"/>
              <a:t>thể</a:t>
            </a:r>
            <a:r>
              <a:rPr lang="en-US" sz="2000" dirty="0" smtClean="0"/>
              <a:t>.</a:t>
            </a:r>
          </a:p>
          <a:p>
            <a:pPr>
              <a:spcBef>
                <a:spcPts val="600"/>
              </a:spcBef>
            </a:pPr>
            <a:r>
              <a:rPr lang="en-US" sz="2000" dirty="0" smtClean="0"/>
              <a:t>	</a:t>
            </a:r>
            <a:r>
              <a:rPr lang="en-US" sz="2400" dirty="0" smtClean="0">
                <a:solidFill>
                  <a:srgbClr val="FF0000"/>
                </a:solidFill>
              </a:rPr>
              <a:t>3</a:t>
            </a:r>
            <a:r>
              <a:rPr lang="en-US" sz="2400" dirty="0">
                <a:solidFill>
                  <a:srgbClr val="FF0000"/>
                </a:solidFill>
              </a:rPr>
              <a:t>. </a:t>
            </a:r>
            <a:r>
              <a:rPr lang="en-US" sz="2400" dirty="0" err="1">
                <a:solidFill>
                  <a:srgbClr val="FF0000"/>
                </a:solidFill>
              </a:rPr>
              <a:t>Phạt</a:t>
            </a:r>
            <a:r>
              <a:rPr lang="en-US" sz="2400" dirty="0">
                <a:solidFill>
                  <a:srgbClr val="FF0000"/>
                </a:solidFill>
              </a:rPr>
              <a:t> </a:t>
            </a:r>
            <a:r>
              <a:rPr lang="en-US" sz="2400" dirty="0" err="1">
                <a:solidFill>
                  <a:srgbClr val="FF0000"/>
                </a:solidFill>
              </a:rPr>
              <a:t>tiền</a:t>
            </a:r>
            <a:r>
              <a:rPr lang="en-US" sz="2400" dirty="0">
                <a:solidFill>
                  <a:srgbClr val="FF0000"/>
                </a:solidFill>
              </a:rPr>
              <a:t> </a:t>
            </a:r>
            <a:r>
              <a:rPr lang="en-US" sz="2400" dirty="0" err="1">
                <a:solidFill>
                  <a:srgbClr val="FF0000"/>
                </a:solidFill>
              </a:rPr>
              <a:t>từ</a:t>
            </a:r>
            <a:r>
              <a:rPr lang="en-US" sz="2400" dirty="0">
                <a:solidFill>
                  <a:srgbClr val="FF0000"/>
                </a:solidFill>
              </a:rPr>
              <a:t> 10.000.000 </a:t>
            </a:r>
            <a:r>
              <a:rPr lang="en-US" sz="2400" dirty="0" err="1">
                <a:solidFill>
                  <a:srgbClr val="FF0000"/>
                </a:solidFill>
              </a:rPr>
              <a:t>đồng</a:t>
            </a:r>
            <a:r>
              <a:rPr lang="en-US" sz="2400" dirty="0">
                <a:solidFill>
                  <a:srgbClr val="FF0000"/>
                </a:solidFill>
              </a:rPr>
              <a:t> </a:t>
            </a:r>
            <a:r>
              <a:rPr lang="en-US" sz="2400" dirty="0" err="1">
                <a:solidFill>
                  <a:srgbClr val="FF0000"/>
                </a:solidFill>
              </a:rPr>
              <a:t>đến</a:t>
            </a:r>
            <a:r>
              <a:rPr lang="en-US" sz="2400" dirty="0">
                <a:solidFill>
                  <a:srgbClr val="FF0000"/>
                </a:solidFill>
              </a:rPr>
              <a:t> 15.000.000 </a:t>
            </a:r>
            <a:r>
              <a:rPr lang="en-US" sz="2400" dirty="0" err="1">
                <a:solidFill>
                  <a:srgbClr val="FF0000"/>
                </a:solidFill>
              </a:rPr>
              <a:t>đồng</a:t>
            </a:r>
            <a:r>
              <a:rPr lang="en-US" sz="2400" dirty="0">
                <a:solidFill>
                  <a:srgbClr val="FF0000"/>
                </a:solidFill>
              </a:rPr>
              <a:t> </a:t>
            </a:r>
            <a:r>
              <a:rPr lang="en-US" sz="2400" dirty="0" err="1">
                <a:solidFill>
                  <a:srgbClr val="FF0000"/>
                </a:solidFill>
              </a:rPr>
              <a:t>đối</a:t>
            </a:r>
            <a:r>
              <a:rPr lang="en-US" sz="2400" dirty="0">
                <a:solidFill>
                  <a:srgbClr val="FF0000"/>
                </a:solidFill>
              </a:rPr>
              <a:t> </a:t>
            </a:r>
            <a:r>
              <a:rPr lang="en-US" sz="2400" dirty="0" err="1">
                <a:solidFill>
                  <a:srgbClr val="FF0000"/>
                </a:solidFill>
              </a:rPr>
              <a:t>với</a:t>
            </a:r>
            <a:r>
              <a:rPr lang="en-US" sz="2400" dirty="0">
                <a:solidFill>
                  <a:srgbClr val="FF0000"/>
                </a:solidFill>
              </a:rPr>
              <a:t> </a:t>
            </a:r>
            <a:r>
              <a:rPr lang="en-US" sz="2400" dirty="0" smtClean="0">
                <a:solidFill>
                  <a:srgbClr val="FF0000"/>
                </a:solidFill>
              </a:rPr>
              <a:t>NSDLĐ </a:t>
            </a:r>
            <a:r>
              <a:rPr lang="en-US" sz="2400" dirty="0" err="1" smtClean="0">
                <a:solidFill>
                  <a:srgbClr val="FF0000"/>
                </a:solidFill>
              </a:rPr>
              <a:t>khi</a:t>
            </a:r>
            <a:r>
              <a:rPr lang="en-US" sz="2400" dirty="0" smtClean="0">
                <a:solidFill>
                  <a:srgbClr val="FF0000"/>
                </a:solidFill>
              </a:rPr>
              <a:t> </a:t>
            </a:r>
            <a:r>
              <a:rPr lang="en-US" sz="2400" dirty="0" err="1">
                <a:solidFill>
                  <a:srgbClr val="FF0000"/>
                </a:solidFill>
              </a:rPr>
              <a:t>có</a:t>
            </a:r>
            <a:r>
              <a:rPr lang="en-US" sz="2400" dirty="0">
                <a:solidFill>
                  <a:srgbClr val="FF0000"/>
                </a:solidFill>
              </a:rPr>
              <a:t> </a:t>
            </a:r>
            <a:r>
              <a:rPr lang="en-US" sz="2400" dirty="0" err="1">
                <a:solidFill>
                  <a:srgbClr val="FF0000"/>
                </a:solidFill>
              </a:rPr>
              <a:t>một</a:t>
            </a:r>
            <a:r>
              <a:rPr lang="en-US" sz="2400" dirty="0">
                <a:solidFill>
                  <a:srgbClr val="FF0000"/>
                </a:solidFill>
              </a:rPr>
              <a:t> </a:t>
            </a:r>
            <a:r>
              <a:rPr lang="en-US" sz="2400" dirty="0" err="1">
                <a:solidFill>
                  <a:srgbClr val="FF0000"/>
                </a:solidFill>
              </a:rPr>
              <a:t>trong</a:t>
            </a:r>
            <a:r>
              <a:rPr lang="en-US" sz="2400" dirty="0">
                <a:solidFill>
                  <a:srgbClr val="FF0000"/>
                </a:solidFill>
              </a:rPr>
              <a:t> </a:t>
            </a:r>
            <a:r>
              <a:rPr lang="en-US" sz="2400" dirty="0" err="1">
                <a:solidFill>
                  <a:srgbClr val="FF0000"/>
                </a:solidFill>
              </a:rPr>
              <a:t>các</a:t>
            </a:r>
            <a:r>
              <a:rPr lang="en-US" sz="2400" dirty="0">
                <a:solidFill>
                  <a:srgbClr val="FF0000"/>
                </a:solidFill>
              </a:rPr>
              <a:t> </a:t>
            </a:r>
            <a:r>
              <a:rPr lang="en-US" sz="2400" dirty="0" err="1">
                <a:solidFill>
                  <a:srgbClr val="FF0000"/>
                </a:solidFill>
              </a:rPr>
              <a:t>hành</a:t>
            </a:r>
            <a:r>
              <a:rPr lang="en-US" sz="2400" dirty="0">
                <a:solidFill>
                  <a:srgbClr val="FF0000"/>
                </a:solidFill>
              </a:rPr>
              <a:t> vi </a:t>
            </a:r>
            <a:r>
              <a:rPr lang="en-US" sz="2400" dirty="0" err="1">
                <a:solidFill>
                  <a:srgbClr val="FF0000"/>
                </a:solidFill>
              </a:rPr>
              <a:t>sau</a:t>
            </a:r>
            <a:r>
              <a:rPr lang="en-US" sz="2400" dirty="0"/>
              <a:t>:</a:t>
            </a:r>
          </a:p>
          <a:p>
            <a:pPr>
              <a:spcBef>
                <a:spcPts val="600"/>
              </a:spcBef>
            </a:pPr>
            <a:r>
              <a:rPr lang="en-US" sz="2000" dirty="0" smtClean="0"/>
              <a:t>	a</a:t>
            </a:r>
            <a:r>
              <a:rPr lang="en-US" sz="2000" dirty="0"/>
              <a:t>) </a:t>
            </a:r>
            <a:r>
              <a:rPr lang="en-US" sz="2000" dirty="0" err="1"/>
              <a:t>Từ</a:t>
            </a:r>
            <a:r>
              <a:rPr lang="en-US" sz="2000" dirty="0"/>
              <a:t> </a:t>
            </a:r>
            <a:r>
              <a:rPr lang="en-US" sz="2000" dirty="0" err="1"/>
              <a:t>chối</a:t>
            </a:r>
            <a:r>
              <a:rPr lang="en-US" sz="2000" dirty="0"/>
              <a:t> </a:t>
            </a:r>
            <a:r>
              <a:rPr lang="en-US" sz="2000" dirty="0" err="1"/>
              <a:t>thương</a:t>
            </a:r>
            <a:r>
              <a:rPr lang="en-US" sz="2000" dirty="0"/>
              <a:t> </a:t>
            </a:r>
            <a:r>
              <a:rPr lang="en-US" sz="2000" dirty="0" err="1"/>
              <a:t>lượng</a:t>
            </a:r>
            <a:r>
              <a:rPr lang="en-US" sz="2000" dirty="0"/>
              <a:t> </a:t>
            </a:r>
            <a:r>
              <a:rPr lang="en-US" sz="2000" dirty="0" err="1"/>
              <a:t>tập</a:t>
            </a:r>
            <a:r>
              <a:rPr lang="en-US" sz="2000" dirty="0"/>
              <a:t> </a:t>
            </a:r>
            <a:r>
              <a:rPr lang="en-US" sz="2000" dirty="0" err="1"/>
              <a:t>thể</a:t>
            </a:r>
            <a:r>
              <a:rPr lang="en-US" sz="2000" dirty="0"/>
              <a:t> </a:t>
            </a:r>
            <a:r>
              <a:rPr lang="en-US" sz="2000" dirty="0" err="1"/>
              <a:t>khi</a:t>
            </a:r>
            <a:r>
              <a:rPr lang="en-US" sz="2000" dirty="0"/>
              <a:t> </a:t>
            </a:r>
            <a:r>
              <a:rPr lang="en-US" sz="2000" dirty="0" err="1"/>
              <a:t>nhận</a:t>
            </a:r>
            <a:r>
              <a:rPr lang="en-US" sz="2000" dirty="0"/>
              <a:t> </a:t>
            </a:r>
            <a:r>
              <a:rPr lang="en-US" sz="2000" dirty="0" err="1"/>
              <a:t>được</a:t>
            </a:r>
            <a:r>
              <a:rPr lang="en-US" sz="2000" dirty="0"/>
              <a:t> </a:t>
            </a:r>
            <a:r>
              <a:rPr lang="en-US" sz="2000" dirty="0" err="1"/>
              <a:t>yêu</a:t>
            </a:r>
            <a:r>
              <a:rPr lang="en-US" sz="2000" dirty="0"/>
              <a:t> </a:t>
            </a:r>
            <a:r>
              <a:rPr lang="en-US" sz="2000" dirty="0" err="1"/>
              <a:t>cầu</a:t>
            </a:r>
            <a:r>
              <a:rPr lang="en-US" sz="2000" dirty="0"/>
              <a:t> </a:t>
            </a:r>
            <a:r>
              <a:rPr lang="en-US" sz="2000" dirty="0" err="1"/>
              <a:t>của</a:t>
            </a:r>
            <a:r>
              <a:rPr lang="en-US" sz="2000" dirty="0"/>
              <a:t> </a:t>
            </a:r>
            <a:r>
              <a:rPr lang="en-US" sz="2000" dirty="0" err="1"/>
              <a:t>bên</a:t>
            </a:r>
            <a:r>
              <a:rPr lang="en-US" sz="2000" dirty="0"/>
              <a:t> </a:t>
            </a:r>
            <a:r>
              <a:rPr lang="en-US" sz="2000" dirty="0" err="1"/>
              <a:t>yêu</a:t>
            </a:r>
            <a:r>
              <a:rPr lang="en-US" sz="2000" dirty="0"/>
              <a:t> </a:t>
            </a:r>
            <a:r>
              <a:rPr lang="en-US" sz="2000" dirty="0" err="1"/>
              <a:t>cầu</a:t>
            </a:r>
            <a:r>
              <a:rPr lang="en-US" sz="2000" dirty="0"/>
              <a:t> </a:t>
            </a:r>
            <a:r>
              <a:rPr lang="en-US" sz="2000" dirty="0" err="1"/>
              <a:t>thương</a:t>
            </a:r>
            <a:r>
              <a:rPr lang="en-US" sz="2000" dirty="0"/>
              <a:t> </a:t>
            </a:r>
            <a:r>
              <a:rPr lang="en-US" sz="2000" dirty="0" err="1"/>
              <a:t>lượng</a:t>
            </a:r>
            <a:r>
              <a:rPr lang="en-US" sz="2000" dirty="0"/>
              <a:t>;</a:t>
            </a:r>
          </a:p>
          <a:p>
            <a:pPr>
              <a:spcBef>
                <a:spcPts val="600"/>
              </a:spcBef>
            </a:pPr>
            <a:r>
              <a:rPr lang="en-US" sz="2000" dirty="0" smtClean="0"/>
              <a:t>	b</a:t>
            </a:r>
            <a:r>
              <a:rPr lang="en-US" sz="2000" dirty="0"/>
              <a:t>) </a:t>
            </a:r>
            <a:r>
              <a:rPr lang="en-US" sz="2000" dirty="0" err="1"/>
              <a:t>Thực</a:t>
            </a:r>
            <a:r>
              <a:rPr lang="en-US" sz="2000" dirty="0"/>
              <a:t> </a:t>
            </a:r>
            <a:r>
              <a:rPr lang="en-US" sz="2000" dirty="0" err="1"/>
              <a:t>hiện</a:t>
            </a:r>
            <a:r>
              <a:rPr lang="en-US" sz="2000" dirty="0"/>
              <a:t> </a:t>
            </a:r>
            <a:r>
              <a:rPr lang="en-US" sz="2000" dirty="0" err="1"/>
              <a:t>nội</a:t>
            </a:r>
            <a:r>
              <a:rPr lang="en-US" sz="2000" dirty="0"/>
              <a:t> dung </a:t>
            </a:r>
            <a:r>
              <a:rPr lang="en-US" sz="2000" dirty="0" err="1"/>
              <a:t>thỏa</a:t>
            </a:r>
            <a:r>
              <a:rPr lang="en-US" sz="2000" dirty="0"/>
              <a:t> </a:t>
            </a:r>
            <a:r>
              <a:rPr lang="en-US" sz="2000" dirty="0" err="1"/>
              <a:t>ước</a:t>
            </a:r>
            <a:r>
              <a:rPr lang="en-US" sz="2000" dirty="0"/>
              <a:t> </a:t>
            </a:r>
            <a:r>
              <a:rPr lang="en-US" sz="2000" dirty="0" err="1"/>
              <a:t>lao</a:t>
            </a:r>
            <a:r>
              <a:rPr lang="en-US" sz="2000" dirty="0"/>
              <a:t> </a:t>
            </a:r>
            <a:r>
              <a:rPr lang="en-US" sz="2000" dirty="0" err="1"/>
              <a:t>động</a:t>
            </a:r>
            <a:r>
              <a:rPr lang="en-US" sz="2000" dirty="0"/>
              <a:t> </a:t>
            </a:r>
            <a:r>
              <a:rPr lang="en-US" sz="2000" dirty="0" err="1"/>
              <a:t>tập</a:t>
            </a:r>
            <a:r>
              <a:rPr lang="en-US" sz="2000" dirty="0"/>
              <a:t> </a:t>
            </a:r>
            <a:r>
              <a:rPr lang="en-US" sz="2000" dirty="0" err="1"/>
              <a:t>thể</a:t>
            </a:r>
            <a:r>
              <a:rPr lang="en-US" sz="2000" dirty="0"/>
              <a:t> </a:t>
            </a:r>
            <a:r>
              <a:rPr lang="en-US" sz="2000" dirty="0" err="1"/>
              <a:t>đã</a:t>
            </a:r>
            <a:r>
              <a:rPr lang="en-US" sz="2000" dirty="0"/>
              <a:t> </a:t>
            </a:r>
            <a:r>
              <a:rPr lang="en-US" sz="2000" dirty="0" err="1"/>
              <a:t>bị</a:t>
            </a:r>
            <a:r>
              <a:rPr lang="en-US" sz="2000" dirty="0"/>
              <a:t> </a:t>
            </a:r>
            <a:r>
              <a:rPr lang="en-US" sz="2000" dirty="0" err="1"/>
              <a:t>tuyên</a:t>
            </a:r>
            <a:r>
              <a:rPr lang="en-US" sz="2000" dirty="0"/>
              <a:t> </a:t>
            </a:r>
            <a:r>
              <a:rPr lang="en-US" sz="2000" dirty="0" err="1"/>
              <a:t>bố</a:t>
            </a:r>
            <a:r>
              <a:rPr lang="en-US" sz="2000" dirty="0"/>
              <a:t> </a:t>
            </a:r>
            <a:r>
              <a:rPr lang="en-US" sz="2000" dirty="0" err="1"/>
              <a:t>vô</a:t>
            </a:r>
            <a:r>
              <a:rPr lang="en-US" sz="2000" dirty="0"/>
              <a:t> </a:t>
            </a:r>
            <a:r>
              <a:rPr lang="en-US" sz="2000" dirty="0" err="1"/>
              <a:t>hiệu</a:t>
            </a:r>
            <a:r>
              <a:rPr lang="en-US" sz="2000" dirty="0"/>
              <a:t>;</a:t>
            </a:r>
          </a:p>
          <a:p>
            <a:pPr>
              <a:spcBef>
                <a:spcPts val="600"/>
              </a:spcBef>
            </a:pPr>
            <a:r>
              <a:rPr lang="en-US" sz="2000" dirty="0" smtClean="0"/>
              <a:t>	c</a:t>
            </a:r>
            <a:r>
              <a:rPr lang="en-US" sz="2000" dirty="0"/>
              <a:t>) </a:t>
            </a:r>
            <a:r>
              <a:rPr lang="en-US" sz="2000" dirty="0" err="1"/>
              <a:t>Gây</a:t>
            </a:r>
            <a:r>
              <a:rPr lang="en-US" sz="2000" dirty="0"/>
              <a:t> </a:t>
            </a:r>
            <a:r>
              <a:rPr lang="en-US" sz="2000" dirty="0" err="1"/>
              <a:t>khó</a:t>
            </a:r>
            <a:r>
              <a:rPr lang="en-US" sz="2000" dirty="0"/>
              <a:t> </a:t>
            </a:r>
            <a:r>
              <a:rPr lang="en-US" sz="2000" dirty="0" err="1"/>
              <a:t>khăn</a:t>
            </a:r>
            <a:r>
              <a:rPr lang="en-US" sz="2000" dirty="0"/>
              <a:t>, </a:t>
            </a:r>
            <a:r>
              <a:rPr lang="en-US" sz="2000" dirty="0" err="1"/>
              <a:t>cản</a:t>
            </a:r>
            <a:r>
              <a:rPr lang="en-US" sz="2000" dirty="0"/>
              <a:t> </a:t>
            </a:r>
            <a:r>
              <a:rPr lang="en-US" sz="2000" dirty="0" err="1"/>
              <a:t>trở</a:t>
            </a:r>
            <a:r>
              <a:rPr lang="en-US" sz="2000" dirty="0"/>
              <a:t> </a:t>
            </a:r>
            <a:r>
              <a:rPr lang="en-US" sz="2000" dirty="0" err="1"/>
              <a:t>hoặc</a:t>
            </a:r>
            <a:r>
              <a:rPr lang="en-US" sz="2000" dirty="0"/>
              <a:t> can </a:t>
            </a:r>
            <a:r>
              <a:rPr lang="en-US" sz="2000" dirty="0" err="1"/>
              <a:t>thiệp</a:t>
            </a:r>
            <a:r>
              <a:rPr lang="en-US" sz="2000" dirty="0"/>
              <a:t> </a:t>
            </a:r>
            <a:r>
              <a:rPr lang="en-US" sz="2000" dirty="0" err="1"/>
              <a:t>vào</a:t>
            </a:r>
            <a:r>
              <a:rPr lang="en-US" sz="2000" dirty="0"/>
              <a:t> </a:t>
            </a:r>
            <a:r>
              <a:rPr lang="en-US" sz="2000" dirty="0" err="1"/>
              <a:t>quá</a:t>
            </a:r>
            <a:r>
              <a:rPr lang="en-US" sz="2000" dirty="0"/>
              <a:t> </a:t>
            </a:r>
            <a:r>
              <a:rPr lang="en-US" sz="2000" dirty="0" err="1"/>
              <a:t>trình</a:t>
            </a:r>
            <a:r>
              <a:rPr lang="en-US" sz="2000" dirty="0"/>
              <a:t> </a:t>
            </a:r>
            <a:r>
              <a:rPr lang="en-US" sz="2000" dirty="0" err="1"/>
              <a:t>tổ</a:t>
            </a:r>
            <a:r>
              <a:rPr lang="en-US" sz="2000" dirty="0"/>
              <a:t> </a:t>
            </a:r>
            <a:r>
              <a:rPr lang="en-US" sz="2000" dirty="0" err="1"/>
              <a:t>chức</a:t>
            </a:r>
            <a:r>
              <a:rPr lang="en-US" sz="2000" dirty="0"/>
              <a:t> </a:t>
            </a:r>
            <a:r>
              <a:rPr lang="en-US" sz="2000" dirty="0" err="1"/>
              <a:t>đại</a:t>
            </a:r>
            <a:r>
              <a:rPr lang="en-US" sz="2000" dirty="0"/>
              <a:t> </a:t>
            </a:r>
            <a:r>
              <a:rPr lang="en-US" sz="2000" dirty="0" err="1"/>
              <a:t>diện</a:t>
            </a:r>
            <a:r>
              <a:rPr lang="en-US" sz="2000" dirty="0"/>
              <a:t> </a:t>
            </a:r>
            <a:r>
              <a:rPr lang="en-US" sz="2000" dirty="0" err="1"/>
              <a:t>người</a:t>
            </a:r>
            <a:r>
              <a:rPr lang="en-US" sz="2000" dirty="0"/>
              <a:t> </a:t>
            </a:r>
            <a:r>
              <a:rPr lang="en-US" sz="2000" dirty="0" err="1"/>
              <a:t>lao</a:t>
            </a:r>
            <a:r>
              <a:rPr lang="en-US" sz="2000" dirty="0"/>
              <a:t> </a:t>
            </a:r>
            <a:r>
              <a:rPr lang="en-US" sz="2000" dirty="0" err="1"/>
              <a:t>động</a:t>
            </a:r>
            <a:r>
              <a:rPr lang="en-US" sz="2000" dirty="0"/>
              <a:t> </a:t>
            </a:r>
            <a:r>
              <a:rPr lang="en-US" sz="2000" dirty="0" err="1"/>
              <a:t>thảo</a:t>
            </a:r>
            <a:r>
              <a:rPr lang="en-US" sz="2000" dirty="0"/>
              <a:t> </a:t>
            </a:r>
            <a:r>
              <a:rPr lang="en-US" sz="2000" dirty="0" err="1"/>
              <a:t>luận</a:t>
            </a:r>
            <a:r>
              <a:rPr lang="en-US" sz="2000" dirty="0"/>
              <a:t>, </a:t>
            </a:r>
            <a:r>
              <a:rPr lang="en-US" sz="2000" dirty="0" err="1"/>
              <a:t>lấy</a:t>
            </a:r>
            <a:r>
              <a:rPr lang="en-US" sz="2000" dirty="0"/>
              <a:t> ý </a:t>
            </a:r>
            <a:r>
              <a:rPr lang="en-US" sz="2000" dirty="0" err="1"/>
              <a:t>kiến</a:t>
            </a:r>
            <a:r>
              <a:rPr lang="en-US" sz="2000" dirty="0"/>
              <a:t> </a:t>
            </a:r>
            <a:r>
              <a:rPr lang="en-US" sz="2000" dirty="0" err="1"/>
              <a:t>người</a:t>
            </a:r>
            <a:r>
              <a:rPr lang="en-US" sz="2000" dirty="0"/>
              <a:t> </a:t>
            </a:r>
            <a:r>
              <a:rPr lang="en-US" sz="2000" dirty="0" err="1"/>
              <a:t>lao</a:t>
            </a:r>
            <a:r>
              <a:rPr lang="en-US" sz="2000" dirty="0"/>
              <a:t> </a:t>
            </a:r>
            <a:r>
              <a:rPr lang="en-US" sz="2000" dirty="0" err="1"/>
              <a:t>động</a:t>
            </a:r>
            <a:r>
              <a:rPr lang="en-US" sz="2000" dirty="0"/>
              <a:t>.</a:t>
            </a:r>
          </a:p>
          <a:p>
            <a:r>
              <a:rPr lang="en-US" dirty="0"/>
              <a:t> </a:t>
            </a:r>
          </a:p>
        </p:txBody>
      </p:sp>
    </p:spTree>
    <p:extLst>
      <p:ext uri="{BB962C8B-B14F-4D97-AF65-F5344CB8AC3E}">
        <p14:creationId xmlns:p14="http://schemas.microsoft.com/office/powerpoint/2010/main" val="3832166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457200" y="2971801"/>
            <a:ext cx="8229600" cy="12191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ctr">
              <a:buFontTx/>
              <a:buNone/>
            </a:pPr>
            <a:r>
              <a:rPr lang="vi-VN" sz="3600" b="1" kern="0" smtClean="0">
                <a:ln w="10160">
                  <a:solidFill>
                    <a:schemeClr val="accent5"/>
                  </a:solidFill>
                  <a:prstDash val="solid"/>
                </a:ln>
                <a:solidFill>
                  <a:srgbClr val="0070C0"/>
                </a:solidFill>
                <a:effectLst>
                  <a:outerShdw blurRad="50800" dist="38100" dir="10800000" algn="r" rotWithShape="0">
                    <a:prstClr val="black">
                      <a:alpha val="40000"/>
                    </a:prstClr>
                  </a:outerShdw>
                </a:effectLst>
              </a:rPr>
              <a:t>TRÂN TRỌNG CÁM ƠN!</a:t>
            </a:r>
            <a:endParaRPr lang="vi-VN" sz="3600" b="1" kern="0">
              <a:ln w="10160">
                <a:solidFill>
                  <a:schemeClr val="accent5"/>
                </a:solidFill>
                <a:prstDash val="solid"/>
              </a:ln>
              <a:solidFill>
                <a:srgbClr val="0070C0"/>
              </a:solidFill>
              <a:effectLst>
                <a:outerShdw blurRad="50800" dist="38100" dir="10800000" algn="r" rotWithShape="0">
                  <a:prstClr val="black">
                    <a:alpha val="40000"/>
                  </a:prstClr>
                </a:outerShdw>
              </a:effectLst>
            </a:endParaRPr>
          </a:p>
        </p:txBody>
      </p:sp>
    </p:spTree>
    <p:extLst>
      <p:ext uri="{BB962C8B-B14F-4D97-AF65-F5344CB8AC3E}">
        <p14:creationId xmlns:p14="http://schemas.microsoft.com/office/powerpoint/2010/main" val="2670333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3050"/>
            <a:ext cx="6324600" cy="717550"/>
          </a:xfrm>
        </p:spPr>
        <p:txBody>
          <a:bodyPr/>
          <a:lstStyle/>
          <a:p>
            <a:pPr algn="ctr"/>
            <a:r>
              <a:rPr lang="en-US" sz="3600" smtClean="0">
                <a:solidFill>
                  <a:srgbClr val="FF0000"/>
                </a:solidFill>
              </a:rPr>
              <a:t/>
            </a:r>
            <a:br>
              <a:rPr lang="en-US" sz="3600" smtClean="0">
                <a:solidFill>
                  <a:srgbClr val="FF0000"/>
                </a:solidFill>
              </a:rPr>
            </a:br>
            <a:r>
              <a:rPr lang="en-US" sz="3600">
                <a:solidFill>
                  <a:srgbClr val="FF0000"/>
                </a:solidFill>
              </a:rPr>
              <a:t/>
            </a:r>
            <a:br>
              <a:rPr lang="en-US" sz="3600">
                <a:solidFill>
                  <a:srgbClr val="FF0000"/>
                </a:solidFill>
              </a:rPr>
            </a:br>
            <a:r>
              <a:rPr lang="en-US" sz="3600" smtClean="0">
                <a:solidFill>
                  <a:srgbClr val="FF0000"/>
                </a:solidFill>
              </a:rPr>
              <a:t>Đối </a:t>
            </a:r>
            <a:r>
              <a:rPr lang="en-US" sz="3600" err="1" smtClean="0">
                <a:solidFill>
                  <a:srgbClr val="FF0000"/>
                </a:solidFill>
              </a:rPr>
              <a:t>thoại</a:t>
            </a:r>
            <a:r>
              <a:rPr lang="en-US" sz="3600" smtClean="0">
                <a:solidFill>
                  <a:srgbClr val="FF0000"/>
                </a:solidFill>
              </a:rPr>
              <a:t> </a:t>
            </a:r>
            <a:r>
              <a:rPr lang="en-US" sz="3600" err="1" smtClean="0">
                <a:solidFill>
                  <a:srgbClr val="FF0000"/>
                </a:solidFill>
              </a:rPr>
              <a:t>tại</a:t>
            </a:r>
            <a:r>
              <a:rPr lang="en-US" sz="3600" smtClean="0">
                <a:solidFill>
                  <a:srgbClr val="FF0000"/>
                </a:solidFill>
              </a:rPr>
              <a:t> </a:t>
            </a:r>
            <a:r>
              <a:rPr lang="en-US" sz="3600" err="1" smtClean="0">
                <a:solidFill>
                  <a:srgbClr val="FF0000"/>
                </a:solidFill>
              </a:rPr>
              <a:t>nơi</a:t>
            </a:r>
            <a:r>
              <a:rPr lang="en-US" sz="3600" smtClean="0">
                <a:solidFill>
                  <a:srgbClr val="FF0000"/>
                </a:solidFill>
              </a:rPr>
              <a:t> </a:t>
            </a:r>
            <a:r>
              <a:rPr lang="en-US" sz="3600" err="1" smtClean="0">
                <a:solidFill>
                  <a:srgbClr val="FF0000"/>
                </a:solidFill>
              </a:rPr>
              <a:t>làm</a:t>
            </a:r>
            <a:r>
              <a:rPr lang="en-US" sz="3600" smtClean="0">
                <a:solidFill>
                  <a:srgbClr val="FF0000"/>
                </a:solidFill>
              </a:rPr>
              <a:t> việc </a:t>
            </a:r>
            <a:br>
              <a:rPr lang="en-US" sz="3600" smtClean="0">
                <a:solidFill>
                  <a:srgbClr val="FF0000"/>
                </a:solidFill>
              </a:rPr>
            </a:br>
            <a:r>
              <a:rPr lang="en-US" sz="3600" smtClean="0">
                <a:solidFill>
                  <a:srgbClr val="FF0000"/>
                </a:solidFill>
              </a:rPr>
              <a:t/>
            </a:r>
            <a:br>
              <a:rPr lang="en-US" sz="3600" smtClean="0">
                <a:solidFill>
                  <a:srgbClr val="FF0000"/>
                </a:solidFill>
              </a:rPr>
            </a:br>
            <a:endParaRPr lang="en-US" sz="3600"/>
          </a:p>
        </p:txBody>
      </p:sp>
      <p:sp>
        <p:nvSpPr>
          <p:cNvPr id="3" name="Content Placeholder 2"/>
          <p:cNvSpPr>
            <a:spLocks noGrp="1"/>
          </p:cNvSpPr>
          <p:nvPr>
            <p:ph idx="1"/>
          </p:nvPr>
        </p:nvSpPr>
        <p:spPr>
          <a:xfrm>
            <a:off x="762000" y="1371600"/>
            <a:ext cx="7924800" cy="4495799"/>
          </a:xfrm>
        </p:spPr>
        <p:txBody>
          <a:bodyPr/>
          <a:lstStyle/>
          <a:p>
            <a:pPr marL="0" indent="444500" algn="just">
              <a:spcAft>
                <a:spcPts val="1200"/>
              </a:spcAft>
              <a:buNone/>
            </a:pPr>
            <a:r>
              <a:rPr lang="vi-VN" sz="2800" dirty="0" smtClean="0">
                <a:latin typeface="+mj-lt"/>
              </a:rPr>
              <a:t>Đối </a:t>
            </a:r>
            <a:r>
              <a:rPr lang="vi-VN" sz="2800" dirty="0">
                <a:latin typeface="+mj-lt"/>
              </a:rPr>
              <a:t>thoại tại nơi làm việc </a:t>
            </a:r>
            <a:r>
              <a:rPr lang="vi-VN" sz="2800" dirty="0" smtClean="0">
                <a:latin typeface="+mj-lt"/>
              </a:rPr>
              <a:t>là</a:t>
            </a:r>
            <a:r>
              <a:rPr lang="en-US" sz="2800" dirty="0" smtClean="0">
                <a:latin typeface="+mj-lt"/>
              </a:rPr>
              <a:t>:</a:t>
            </a:r>
          </a:p>
          <a:p>
            <a:pPr marL="0" indent="444500" algn="just">
              <a:spcAft>
                <a:spcPts val="1200"/>
              </a:spcAft>
              <a:buNone/>
            </a:pPr>
            <a:r>
              <a:rPr lang="en-US" sz="2800" dirty="0" smtClean="0">
                <a:latin typeface="+mj-lt"/>
              </a:rPr>
              <a:t>- </a:t>
            </a:r>
            <a:r>
              <a:rPr lang="vi-VN" sz="2800" dirty="0" smtClean="0">
                <a:latin typeface="+mj-lt"/>
              </a:rPr>
              <a:t>Việc chia </a:t>
            </a:r>
            <a:r>
              <a:rPr lang="vi-VN" sz="2800" dirty="0">
                <a:latin typeface="+mj-lt"/>
              </a:rPr>
              <a:t>sẻ thông tin, tham khảo, thảo luận, trao đổi ý kiến giữa </a:t>
            </a:r>
            <a:r>
              <a:rPr lang="vi-VN" sz="2800" b="1" dirty="0">
                <a:latin typeface="+mj-lt"/>
              </a:rPr>
              <a:t>người sử dụng lao động</a:t>
            </a:r>
            <a:r>
              <a:rPr lang="vi-VN" sz="2800" dirty="0">
                <a:latin typeface="+mj-lt"/>
              </a:rPr>
              <a:t> với </a:t>
            </a:r>
            <a:r>
              <a:rPr lang="vi-VN" sz="2800" b="1" dirty="0">
                <a:latin typeface="+mj-lt"/>
              </a:rPr>
              <a:t>người lao động </a:t>
            </a:r>
            <a:r>
              <a:rPr lang="vi-VN" sz="2800" dirty="0">
                <a:latin typeface="+mj-lt"/>
              </a:rPr>
              <a:t>hoặc </a:t>
            </a:r>
            <a:r>
              <a:rPr lang="vi-VN" sz="2800" b="1" dirty="0">
                <a:latin typeface="+mj-lt"/>
              </a:rPr>
              <a:t>tổ chức đại diện người lao </a:t>
            </a:r>
            <a:r>
              <a:rPr lang="vi-VN" sz="2800" b="1" dirty="0" smtClean="0">
                <a:latin typeface="+mj-lt"/>
              </a:rPr>
              <a:t>động</a:t>
            </a:r>
            <a:r>
              <a:rPr lang="en-US" sz="2800" b="1" dirty="0" smtClean="0">
                <a:latin typeface="+mj-lt"/>
              </a:rPr>
              <a:t>;</a:t>
            </a:r>
            <a:endParaRPr lang="en-US" sz="2800" dirty="0" smtClean="0">
              <a:latin typeface="+mj-lt"/>
            </a:endParaRPr>
          </a:p>
          <a:p>
            <a:pPr marL="0" indent="444500" algn="just">
              <a:spcAft>
                <a:spcPts val="1200"/>
              </a:spcAft>
              <a:buNone/>
            </a:pPr>
            <a:r>
              <a:rPr lang="en-US" sz="2800" dirty="0" smtClean="0">
                <a:latin typeface="+mj-lt"/>
              </a:rPr>
              <a:t>- </a:t>
            </a:r>
            <a:r>
              <a:rPr lang="vi-VN" sz="2800" dirty="0" smtClean="0">
                <a:latin typeface="+mj-lt"/>
              </a:rPr>
              <a:t>Về những </a:t>
            </a:r>
            <a:r>
              <a:rPr lang="vi-VN" sz="2800" dirty="0">
                <a:latin typeface="+mj-lt"/>
              </a:rPr>
              <a:t>vấn đề liên quan đến </a:t>
            </a:r>
            <a:r>
              <a:rPr lang="vi-VN" sz="2800" b="1" dirty="0">
                <a:latin typeface="+mj-lt"/>
              </a:rPr>
              <a:t>quyền, lợi ích</a:t>
            </a:r>
            <a:r>
              <a:rPr lang="vi-VN" sz="2800" dirty="0">
                <a:latin typeface="+mj-lt"/>
              </a:rPr>
              <a:t> và </a:t>
            </a:r>
            <a:r>
              <a:rPr lang="vi-VN" sz="2800" b="1" dirty="0">
                <a:latin typeface="+mj-lt"/>
              </a:rPr>
              <a:t>mối quan tâm của các bên tại nơi làm việc </a:t>
            </a:r>
            <a:r>
              <a:rPr lang="vi-VN" sz="2800" dirty="0">
                <a:latin typeface="+mj-lt"/>
              </a:rPr>
              <a:t>nhằm tăng cường sự hiểu biết, hợp tác, cùng nỗ lực hướng tới giải pháp các bên cùng có lợi</a:t>
            </a:r>
            <a:r>
              <a:rPr lang="vi-VN" sz="2800" dirty="0" smtClean="0">
                <a:latin typeface="+mj-lt"/>
              </a:rPr>
              <a:t>.</a:t>
            </a:r>
            <a:r>
              <a:rPr lang="en-US" sz="2800" dirty="0" smtClean="0">
                <a:latin typeface="+mj-lt"/>
              </a:rPr>
              <a:t>  </a:t>
            </a:r>
          </a:p>
        </p:txBody>
      </p:sp>
      <p:sp>
        <p:nvSpPr>
          <p:cNvPr id="4" name="Rectangle 3"/>
          <p:cNvSpPr/>
          <p:nvPr/>
        </p:nvSpPr>
        <p:spPr>
          <a:xfrm>
            <a:off x="5859641" y="6172200"/>
            <a:ext cx="2768707" cy="369332"/>
          </a:xfrm>
          <a:prstGeom prst="rect">
            <a:avLst/>
          </a:prstGeom>
        </p:spPr>
        <p:txBody>
          <a:bodyPr wrap="none">
            <a:spAutoFit/>
          </a:bodyPr>
          <a:lstStyle/>
          <a:p>
            <a:r>
              <a:rPr lang="en-US" b="1" smtClean="0">
                <a:solidFill>
                  <a:srgbClr val="3333FF"/>
                </a:solidFill>
                <a:latin typeface="+mj-lt"/>
              </a:rPr>
              <a:t>Đ63 Bộ luật lao động 2019</a:t>
            </a:r>
            <a:endParaRPr lang="en-US" b="1">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6324600" cy="717550"/>
          </a:xfrm>
        </p:spPr>
        <p:txBody>
          <a:bodyPr/>
          <a:lstStyle/>
          <a:p>
            <a:pPr algn="ctr"/>
            <a:r>
              <a:rPr lang="en-US" sz="3600" smtClean="0">
                <a:solidFill>
                  <a:srgbClr val="FF0000"/>
                </a:solidFill>
              </a:rPr>
              <a:t/>
            </a:r>
            <a:br>
              <a:rPr lang="en-US" sz="3600" smtClean="0">
                <a:solidFill>
                  <a:srgbClr val="FF0000"/>
                </a:solidFill>
              </a:rPr>
            </a:br>
            <a:r>
              <a:rPr lang="en-US" sz="3600">
                <a:solidFill>
                  <a:srgbClr val="FF0000"/>
                </a:solidFill>
              </a:rPr>
              <a:t/>
            </a:r>
            <a:br>
              <a:rPr lang="en-US" sz="3600">
                <a:solidFill>
                  <a:srgbClr val="FF0000"/>
                </a:solidFill>
              </a:rPr>
            </a:br>
            <a:r>
              <a:rPr lang="en-US" sz="3600" smtClean="0">
                <a:solidFill>
                  <a:srgbClr val="FF0000"/>
                </a:solidFill>
              </a:rPr>
              <a:t>Đối </a:t>
            </a:r>
            <a:r>
              <a:rPr lang="en-US" sz="3600" err="1" smtClean="0">
                <a:solidFill>
                  <a:srgbClr val="FF0000"/>
                </a:solidFill>
              </a:rPr>
              <a:t>thoại</a:t>
            </a:r>
            <a:r>
              <a:rPr lang="en-US" sz="3600" smtClean="0">
                <a:solidFill>
                  <a:srgbClr val="FF0000"/>
                </a:solidFill>
              </a:rPr>
              <a:t> </a:t>
            </a:r>
            <a:r>
              <a:rPr lang="en-US" sz="3600" err="1" smtClean="0">
                <a:solidFill>
                  <a:srgbClr val="FF0000"/>
                </a:solidFill>
              </a:rPr>
              <a:t>tại</a:t>
            </a:r>
            <a:r>
              <a:rPr lang="en-US" sz="3600" smtClean="0">
                <a:solidFill>
                  <a:srgbClr val="FF0000"/>
                </a:solidFill>
              </a:rPr>
              <a:t> </a:t>
            </a:r>
            <a:r>
              <a:rPr lang="en-US" sz="3600" err="1" smtClean="0">
                <a:solidFill>
                  <a:srgbClr val="FF0000"/>
                </a:solidFill>
              </a:rPr>
              <a:t>nơi</a:t>
            </a:r>
            <a:r>
              <a:rPr lang="en-US" sz="3600" smtClean="0">
                <a:solidFill>
                  <a:srgbClr val="FF0000"/>
                </a:solidFill>
              </a:rPr>
              <a:t> </a:t>
            </a:r>
            <a:r>
              <a:rPr lang="en-US" sz="3600" err="1" smtClean="0">
                <a:solidFill>
                  <a:srgbClr val="FF0000"/>
                </a:solidFill>
              </a:rPr>
              <a:t>làm</a:t>
            </a:r>
            <a:r>
              <a:rPr lang="en-US" sz="3600" smtClean="0">
                <a:solidFill>
                  <a:srgbClr val="FF0000"/>
                </a:solidFill>
              </a:rPr>
              <a:t> việc </a:t>
            </a:r>
            <a:br>
              <a:rPr lang="en-US" sz="3600" smtClean="0">
                <a:solidFill>
                  <a:srgbClr val="FF0000"/>
                </a:solidFill>
              </a:rPr>
            </a:br>
            <a:r>
              <a:rPr lang="en-US" sz="3600" smtClean="0">
                <a:solidFill>
                  <a:srgbClr val="FF0000"/>
                </a:solidFill>
              </a:rPr>
              <a:t/>
            </a:r>
            <a:br>
              <a:rPr lang="en-US" sz="3600" smtClean="0">
                <a:solidFill>
                  <a:srgbClr val="FF0000"/>
                </a:solidFill>
              </a:rPr>
            </a:br>
            <a:endParaRPr lang="en-US" sz="3600"/>
          </a:p>
        </p:txBody>
      </p:sp>
      <p:sp>
        <p:nvSpPr>
          <p:cNvPr id="3" name="Content Placeholder 2"/>
          <p:cNvSpPr>
            <a:spLocks noGrp="1"/>
          </p:cNvSpPr>
          <p:nvPr>
            <p:ph idx="1"/>
          </p:nvPr>
        </p:nvSpPr>
        <p:spPr>
          <a:xfrm>
            <a:off x="381000" y="1143000"/>
            <a:ext cx="8458200" cy="4830763"/>
          </a:xfrm>
        </p:spPr>
        <p:txBody>
          <a:bodyPr/>
          <a:lstStyle/>
          <a:p>
            <a:pPr marL="0" indent="444500" algn="just">
              <a:buNone/>
            </a:pPr>
            <a:r>
              <a:rPr lang="en-US" sz="2800" smtClean="0">
                <a:latin typeface="+mj-lt"/>
              </a:rPr>
              <a:t>NSDLĐ</a:t>
            </a:r>
            <a:r>
              <a:rPr lang="vi-VN" sz="2800" smtClean="0">
                <a:latin typeface="+mj-lt"/>
              </a:rPr>
              <a:t> </a:t>
            </a:r>
            <a:r>
              <a:rPr lang="vi-VN" sz="2800">
                <a:latin typeface="+mj-lt"/>
              </a:rPr>
              <a:t>phải tổ chức đối thoại tại nơi làm việc trong trường hợp sau đây</a:t>
            </a:r>
            <a:r>
              <a:rPr lang="vi-VN" sz="2800" smtClean="0">
                <a:latin typeface="+mj-lt"/>
              </a:rPr>
              <a:t>:</a:t>
            </a:r>
            <a:endParaRPr lang="vi-VN" sz="2800">
              <a:latin typeface="+mj-lt"/>
            </a:endParaRPr>
          </a:p>
          <a:p>
            <a:pPr marL="0" indent="444500" algn="just">
              <a:buNone/>
            </a:pPr>
            <a:r>
              <a:rPr lang="vi-VN" sz="2800">
                <a:latin typeface="+mj-lt"/>
              </a:rPr>
              <a:t>a) Định kỳ ít nhất 01 năm một lần</a:t>
            </a:r>
            <a:r>
              <a:rPr lang="vi-VN" sz="2800" smtClean="0">
                <a:latin typeface="+mj-lt"/>
              </a:rPr>
              <a:t>;</a:t>
            </a:r>
            <a:endParaRPr lang="vi-VN" sz="2800">
              <a:latin typeface="+mj-lt"/>
            </a:endParaRPr>
          </a:p>
          <a:p>
            <a:pPr marL="0" indent="444500" algn="just">
              <a:buNone/>
            </a:pPr>
            <a:r>
              <a:rPr lang="vi-VN" sz="2800">
                <a:latin typeface="+mj-lt"/>
              </a:rPr>
              <a:t>b) Khi có yêu cầu của một hoặc các bên</a:t>
            </a:r>
            <a:r>
              <a:rPr lang="vi-VN" sz="2800" smtClean="0">
                <a:latin typeface="+mj-lt"/>
              </a:rPr>
              <a:t>;</a:t>
            </a:r>
            <a:endParaRPr lang="vi-VN" sz="2800">
              <a:latin typeface="+mj-lt"/>
            </a:endParaRPr>
          </a:p>
          <a:p>
            <a:pPr marL="0" indent="444500" algn="just">
              <a:buNone/>
            </a:pPr>
            <a:r>
              <a:rPr lang="vi-VN" sz="2800">
                <a:latin typeface="+mj-lt"/>
              </a:rPr>
              <a:t>c) Khi có vụ việc quy định tại điểm a khoản 1 Điều 36, các điều 42, 44, 93, 104, 118 và khoản 1 Điều 128 của Bộ luật </a:t>
            </a:r>
            <a:r>
              <a:rPr lang="en-US" sz="2800" smtClean="0">
                <a:latin typeface="+mj-lt"/>
              </a:rPr>
              <a:t>lao động.</a:t>
            </a:r>
          </a:p>
          <a:p>
            <a:pPr marL="0" indent="444500" algn="just">
              <a:buNone/>
            </a:pPr>
            <a:r>
              <a:rPr lang="vi-VN" sz="2800" i="1" smtClean="0">
                <a:latin typeface="+mj-lt"/>
              </a:rPr>
              <a:t>Khuyến </a:t>
            </a:r>
            <a:r>
              <a:rPr lang="vi-VN" sz="2800" i="1">
                <a:latin typeface="+mj-lt"/>
              </a:rPr>
              <a:t>khích người sử dụng lao động và người lao động hoặc tổ chức đại diện người lao động tiến hành đối thoại ngoài những trường hợp </a:t>
            </a:r>
            <a:r>
              <a:rPr lang="en-US" sz="2800" i="1" smtClean="0">
                <a:latin typeface="+mj-lt"/>
              </a:rPr>
              <a:t>nêu trên</a:t>
            </a:r>
            <a:r>
              <a:rPr lang="en-US" sz="2800" smtClean="0">
                <a:latin typeface="+mj-lt"/>
              </a:rPr>
              <a:t>.</a:t>
            </a:r>
            <a:endParaRPr lang="en-US" sz="2800">
              <a:latin typeface="+mj-lt"/>
            </a:endParaRPr>
          </a:p>
        </p:txBody>
      </p:sp>
      <p:sp>
        <p:nvSpPr>
          <p:cNvPr id="4" name="Rectangle 3"/>
          <p:cNvSpPr/>
          <p:nvPr/>
        </p:nvSpPr>
        <p:spPr>
          <a:xfrm>
            <a:off x="5859641" y="6172200"/>
            <a:ext cx="2768707" cy="369332"/>
          </a:xfrm>
          <a:prstGeom prst="rect">
            <a:avLst/>
          </a:prstGeom>
        </p:spPr>
        <p:txBody>
          <a:bodyPr wrap="none">
            <a:spAutoFit/>
          </a:bodyPr>
          <a:lstStyle/>
          <a:p>
            <a:r>
              <a:rPr lang="en-US" b="1" smtClean="0">
                <a:solidFill>
                  <a:srgbClr val="3333FF"/>
                </a:solidFill>
                <a:latin typeface="+mj-lt"/>
              </a:rPr>
              <a:t>Đ63 Bộ luật lao động 2019</a:t>
            </a:r>
            <a:endParaRPr lang="en-US" b="1">
              <a:latin typeface="+mj-lt"/>
            </a:endParaRPr>
          </a:p>
        </p:txBody>
      </p:sp>
    </p:spTree>
    <p:extLst>
      <p:ext uri="{BB962C8B-B14F-4D97-AF65-F5344CB8AC3E}">
        <p14:creationId xmlns:p14="http://schemas.microsoft.com/office/powerpoint/2010/main" val="1399145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Grp="1" noChangeArrowheads="1"/>
          </p:cNvSpPr>
          <p:nvPr>
            <p:ph idx="1"/>
          </p:nvPr>
        </p:nvSpPr>
        <p:spPr bwMode="auto">
          <a:xfrm>
            <a:off x="838200" y="2209798"/>
            <a:ext cx="2667000" cy="2062103"/>
          </a:xfrm>
          <a:prstGeom prst="rect">
            <a:avLst/>
          </a:prstGeom>
          <a:solidFill>
            <a:srgbClr val="FFC000"/>
          </a:solidFill>
          <a:ln w="28575" algn="ctr">
            <a:solidFill>
              <a:srgbClr val="FF0000"/>
            </a:solidFill>
            <a:miter lim="800000"/>
            <a:headEnd/>
            <a:tailEnd/>
          </a:ln>
          <a:effectLst/>
        </p:spPr>
        <p:txBody>
          <a:bodyPr wrap="square">
            <a:spAutoFit/>
          </a:bodyPr>
          <a:lstStyle/>
          <a:p>
            <a:pPr marL="0" indent="0" algn="ctr" eaLnBrk="0" hangingPunct="0">
              <a:buNone/>
            </a:pPr>
            <a:r>
              <a:rPr lang="en-US" sz="2800" b="1" smtClean="0">
                <a:solidFill>
                  <a:srgbClr val="0A12B6"/>
                </a:solidFill>
                <a:latin typeface="+mj-lt"/>
                <a:cs typeface="Arial" charset="0"/>
              </a:rPr>
              <a:t>Nội dung đối thoại tại nơi làm việc</a:t>
            </a:r>
          </a:p>
          <a:p>
            <a:pPr marL="0" indent="0" algn="ctr" eaLnBrk="0" hangingPunct="0">
              <a:buNone/>
            </a:pPr>
            <a:r>
              <a:rPr lang="en-US" sz="2000" b="1" i="1">
                <a:solidFill>
                  <a:srgbClr val="0A12B6"/>
                </a:solidFill>
                <a:latin typeface="+mj-lt"/>
                <a:cs typeface="Arial" charset="0"/>
              </a:rPr>
              <a:t>Điều 64 Bộ luật lao động </a:t>
            </a:r>
            <a:r>
              <a:rPr lang="en-US" sz="2000" b="1" i="1" smtClean="0">
                <a:solidFill>
                  <a:srgbClr val="0A12B6"/>
                </a:solidFill>
                <a:latin typeface="+mj-lt"/>
                <a:cs typeface="Arial" charset="0"/>
              </a:rPr>
              <a:t>2019</a:t>
            </a:r>
            <a:endParaRPr lang="en-US" sz="2000" b="1" i="1">
              <a:solidFill>
                <a:srgbClr val="0A12B6"/>
              </a:solidFill>
              <a:latin typeface="+mj-lt"/>
              <a:cs typeface="Arial" charset="0"/>
            </a:endParaRPr>
          </a:p>
        </p:txBody>
      </p:sp>
      <p:sp>
        <p:nvSpPr>
          <p:cNvPr id="7" name="AutoShape 8"/>
          <p:cNvSpPr>
            <a:spLocks/>
          </p:cNvSpPr>
          <p:nvPr/>
        </p:nvSpPr>
        <p:spPr bwMode="auto">
          <a:xfrm>
            <a:off x="4686300" y="533401"/>
            <a:ext cx="3695700" cy="2707450"/>
          </a:xfrm>
          <a:prstGeom prst="accentCallout2">
            <a:avLst>
              <a:gd name="adj1" fmla="val 86779"/>
              <a:gd name="adj2" fmla="val -9245"/>
              <a:gd name="adj3" fmla="val 41920"/>
              <a:gd name="adj4" fmla="val -9451"/>
              <a:gd name="adj5" fmla="val 100911"/>
              <a:gd name="adj6" fmla="val -33901"/>
            </a:avLst>
          </a:prstGeom>
          <a:solidFill>
            <a:srgbClr val="FFFF00"/>
          </a:solidFill>
          <a:ln w="28575">
            <a:solidFill>
              <a:schemeClr val="bg1">
                <a:lumMod val="50000"/>
              </a:schemeClr>
            </a:solidFill>
            <a:miter lim="800000"/>
            <a:headEnd/>
            <a:tailEnd type="diamond" w="med" len="med"/>
          </a:ln>
          <a:effectLst/>
        </p:spPr>
        <p:txBody>
          <a:bodyPr anchor="ctr"/>
          <a:lstStyle/>
          <a:p>
            <a:pPr algn="ctr" eaLnBrk="0" hangingPunct="0"/>
            <a:r>
              <a:rPr lang="en-US" sz="2800" b="1" dirty="0" err="1">
                <a:latin typeface="+mj-lt"/>
                <a:cs typeface="Arial" charset="0"/>
              </a:rPr>
              <a:t>Nội</a:t>
            </a:r>
            <a:r>
              <a:rPr lang="en-US" sz="2800" b="1" dirty="0">
                <a:latin typeface="+mj-lt"/>
                <a:cs typeface="Arial" charset="0"/>
              </a:rPr>
              <a:t> dung </a:t>
            </a:r>
            <a:r>
              <a:rPr lang="en-US" sz="2800" b="1" dirty="0" err="1">
                <a:latin typeface="+mj-lt"/>
                <a:cs typeface="Arial" charset="0"/>
              </a:rPr>
              <a:t>đối</a:t>
            </a:r>
            <a:r>
              <a:rPr lang="en-US" sz="2800" b="1" dirty="0">
                <a:latin typeface="+mj-lt"/>
                <a:cs typeface="Arial" charset="0"/>
              </a:rPr>
              <a:t> </a:t>
            </a:r>
            <a:r>
              <a:rPr lang="en-US" sz="2800" b="1" dirty="0" err="1">
                <a:latin typeface="+mj-lt"/>
                <a:cs typeface="Arial" charset="0"/>
              </a:rPr>
              <a:t>thoại</a:t>
            </a:r>
            <a:r>
              <a:rPr lang="en-US" sz="2800" b="1" dirty="0">
                <a:latin typeface="+mj-lt"/>
                <a:cs typeface="Arial" charset="0"/>
              </a:rPr>
              <a:t> </a:t>
            </a:r>
            <a:r>
              <a:rPr lang="en-US" sz="2800" b="1" dirty="0" err="1">
                <a:latin typeface="+mj-lt"/>
                <a:cs typeface="Arial" charset="0"/>
              </a:rPr>
              <a:t>bắt</a:t>
            </a:r>
            <a:r>
              <a:rPr lang="en-US" sz="2800" b="1" dirty="0">
                <a:latin typeface="+mj-lt"/>
                <a:cs typeface="Arial" charset="0"/>
              </a:rPr>
              <a:t> </a:t>
            </a:r>
            <a:r>
              <a:rPr lang="en-US" sz="2800" b="1" dirty="0" err="1">
                <a:latin typeface="+mj-lt"/>
                <a:cs typeface="Arial" charset="0"/>
              </a:rPr>
              <a:t>buộc</a:t>
            </a:r>
            <a:r>
              <a:rPr lang="en-US" sz="2800" b="1" dirty="0">
                <a:latin typeface="+mj-lt"/>
                <a:cs typeface="Arial" charset="0"/>
              </a:rPr>
              <a:t> </a:t>
            </a:r>
            <a:r>
              <a:rPr lang="en-US" sz="2800" dirty="0" err="1">
                <a:latin typeface="+mj-lt"/>
                <a:cs typeface="Arial" charset="0"/>
              </a:rPr>
              <a:t>theo</a:t>
            </a:r>
            <a:r>
              <a:rPr lang="en-US" sz="2800" dirty="0">
                <a:latin typeface="+mj-lt"/>
                <a:cs typeface="Arial" charset="0"/>
              </a:rPr>
              <a:t> </a:t>
            </a:r>
            <a:r>
              <a:rPr lang="en-US" sz="2800" dirty="0" err="1">
                <a:latin typeface="+mj-lt"/>
                <a:cs typeface="Arial" charset="0"/>
              </a:rPr>
              <a:t>quy</a:t>
            </a:r>
            <a:r>
              <a:rPr lang="en-US" sz="2800" dirty="0">
                <a:latin typeface="+mj-lt"/>
                <a:cs typeface="Arial" charset="0"/>
              </a:rPr>
              <a:t> </a:t>
            </a:r>
            <a:r>
              <a:rPr lang="en-US" sz="2800" dirty="0" err="1">
                <a:latin typeface="+mj-lt"/>
                <a:cs typeface="Arial" charset="0"/>
              </a:rPr>
              <a:t>định</a:t>
            </a:r>
            <a:r>
              <a:rPr lang="en-US" sz="2800" dirty="0">
                <a:latin typeface="+mj-lt"/>
                <a:cs typeface="Arial" charset="0"/>
              </a:rPr>
              <a:t> </a:t>
            </a:r>
            <a:r>
              <a:rPr lang="en-US" sz="2800" dirty="0" err="1">
                <a:latin typeface="+mj-lt"/>
                <a:cs typeface="Arial" charset="0"/>
              </a:rPr>
              <a:t>tại</a:t>
            </a:r>
            <a:r>
              <a:rPr lang="en-US" sz="2800" dirty="0">
                <a:latin typeface="+mj-lt"/>
                <a:cs typeface="Arial" charset="0"/>
              </a:rPr>
              <a:t> </a:t>
            </a:r>
            <a:r>
              <a:rPr lang="en-US" sz="2800" dirty="0" err="1">
                <a:latin typeface="+mj-lt"/>
                <a:cs typeface="Arial" charset="0"/>
              </a:rPr>
              <a:t>điểm</a:t>
            </a:r>
            <a:r>
              <a:rPr lang="en-US" sz="2800" dirty="0">
                <a:latin typeface="+mj-lt"/>
                <a:cs typeface="Arial" charset="0"/>
              </a:rPr>
              <a:t> c </a:t>
            </a:r>
            <a:r>
              <a:rPr lang="en-US" sz="2800" dirty="0" err="1">
                <a:latin typeface="+mj-lt"/>
                <a:cs typeface="Arial" charset="0"/>
              </a:rPr>
              <a:t>khoản</a:t>
            </a:r>
            <a:r>
              <a:rPr lang="en-US" sz="2800" dirty="0">
                <a:latin typeface="+mj-lt"/>
                <a:cs typeface="Arial" charset="0"/>
              </a:rPr>
              <a:t> 2 </a:t>
            </a:r>
            <a:r>
              <a:rPr lang="en-US" sz="2800" dirty="0" err="1">
                <a:latin typeface="+mj-lt"/>
                <a:cs typeface="Arial" charset="0"/>
              </a:rPr>
              <a:t>Điều</a:t>
            </a:r>
            <a:r>
              <a:rPr lang="en-US" sz="2800" dirty="0">
                <a:latin typeface="+mj-lt"/>
                <a:cs typeface="Arial" charset="0"/>
              </a:rPr>
              <a:t> </a:t>
            </a:r>
            <a:r>
              <a:rPr lang="en-US" sz="2800" dirty="0" smtClean="0">
                <a:latin typeface="+mj-lt"/>
                <a:cs typeface="Arial" charset="0"/>
              </a:rPr>
              <a:t>63</a:t>
            </a:r>
          </a:p>
          <a:p>
            <a:pPr algn="ctr" eaLnBrk="0" hangingPunct="0"/>
            <a:r>
              <a:rPr lang="en-US" sz="2000" dirty="0" smtClean="0">
                <a:latin typeface="+mj-lt"/>
                <a:cs typeface="Arial" charset="0"/>
              </a:rPr>
              <a:t>(</a:t>
            </a:r>
            <a:r>
              <a:rPr lang="en-US" sz="2000" dirty="0" err="1" smtClean="0">
                <a:latin typeface="+mj-lt"/>
                <a:cs typeface="Arial" charset="0"/>
              </a:rPr>
              <a:t>Định</a:t>
            </a:r>
            <a:r>
              <a:rPr lang="en-US" sz="2000" dirty="0" smtClean="0">
                <a:latin typeface="+mj-lt"/>
                <a:cs typeface="Arial" charset="0"/>
              </a:rPr>
              <a:t> </a:t>
            </a:r>
            <a:r>
              <a:rPr lang="en-US" sz="2000" dirty="0" err="1" smtClean="0">
                <a:latin typeface="+mj-lt"/>
                <a:cs typeface="Arial" charset="0"/>
              </a:rPr>
              <a:t>kỳ</a:t>
            </a:r>
            <a:r>
              <a:rPr lang="en-US" sz="2000" dirty="0" smtClean="0">
                <a:latin typeface="+mj-lt"/>
                <a:cs typeface="Arial" charset="0"/>
              </a:rPr>
              <a:t> 1 </a:t>
            </a:r>
            <a:r>
              <a:rPr lang="en-US" sz="2000" dirty="0" err="1" smtClean="0">
                <a:latin typeface="+mj-lt"/>
                <a:cs typeface="Arial" charset="0"/>
              </a:rPr>
              <a:t>năm</a:t>
            </a:r>
            <a:r>
              <a:rPr lang="en-US" sz="2000" dirty="0" smtClean="0">
                <a:latin typeface="+mj-lt"/>
                <a:cs typeface="Arial" charset="0"/>
              </a:rPr>
              <a:t>/</a:t>
            </a:r>
            <a:r>
              <a:rPr lang="en-US" sz="2000" dirty="0" err="1" smtClean="0">
                <a:latin typeface="+mj-lt"/>
                <a:cs typeface="Arial" charset="0"/>
              </a:rPr>
              <a:t>lần;Theo</a:t>
            </a:r>
            <a:r>
              <a:rPr lang="en-US" sz="2000" dirty="0" smtClean="0">
                <a:latin typeface="+mj-lt"/>
                <a:cs typeface="Arial" charset="0"/>
              </a:rPr>
              <a:t> vu, </a:t>
            </a:r>
            <a:r>
              <a:rPr lang="en-US" sz="2000" dirty="0" err="1" smtClean="0">
                <a:latin typeface="+mj-lt"/>
                <a:cs typeface="Arial" charset="0"/>
              </a:rPr>
              <a:t>việc</a:t>
            </a:r>
            <a:r>
              <a:rPr lang="en-US" sz="2000" dirty="0" smtClean="0">
                <a:latin typeface="+mj-lt"/>
                <a:cs typeface="Arial" charset="0"/>
              </a:rPr>
              <a:t>, Theo y/c …)</a:t>
            </a:r>
            <a:endParaRPr lang="en-US" sz="2000" dirty="0">
              <a:latin typeface="+mj-lt"/>
              <a:cs typeface="Arial" charset="0"/>
            </a:endParaRPr>
          </a:p>
        </p:txBody>
      </p:sp>
      <p:sp>
        <p:nvSpPr>
          <p:cNvPr id="8" name="AutoShape 8"/>
          <p:cNvSpPr>
            <a:spLocks/>
          </p:cNvSpPr>
          <p:nvPr/>
        </p:nvSpPr>
        <p:spPr bwMode="auto">
          <a:xfrm>
            <a:off x="4690782" y="3657600"/>
            <a:ext cx="3462618" cy="2133600"/>
          </a:xfrm>
          <a:prstGeom prst="accentCallout2">
            <a:avLst>
              <a:gd name="adj1" fmla="val 92888"/>
              <a:gd name="adj2" fmla="val -9245"/>
              <a:gd name="adj3" fmla="val 41920"/>
              <a:gd name="adj4" fmla="val -9451"/>
              <a:gd name="adj5" fmla="val -11577"/>
              <a:gd name="adj6" fmla="val -33117"/>
            </a:avLst>
          </a:prstGeom>
          <a:solidFill>
            <a:srgbClr val="92D050"/>
          </a:solidFill>
          <a:ln w="28575">
            <a:solidFill>
              <a:schemeClr val="bg1">
                <a:lumMod val="50000"/>
              </a:schemeClr>
            </a:solidFill>
            <a:miter lim="800000"/>
            <a:headEnd/>
            <a:tailEnd type="diamond" w="med" len="med"/>
          </a:ln>
          <a:effectLst/>
        </p:spPr>
        <p:txBody>
          <a:bodyPr anchor="ctr"/>
          <a:lstStyle/>
          <a:p>
            <a:pPr algn="ctr" eaLnBrk="0" hangingPunct="0"/>
            <a:r>
              <a:rPr lang="en-US" sz="2800" b="1">
                <a:latin typeface="+mj-lt"/>
                <a:cs typeface="Arial" charset="0"/>
              </a:rPr>
              <a:t>Nội dung đối </a:t>
            </a:r>
            <a:r>
              <a:rPr lang="en-US" sz="2800" b="1" smtClean="0">
                <a:latin typeface="+mj-lt"/>
                <a:cs typeface="Arial" charset="0"/>
              </a:rPr>
              <a:t>thoại do các bên lựa chọn </a:t>
            </a:r>
            <a:r>
              <a:rPr lang="en-US" sz="2800" smtClean="0">
                <a:latin typeface="+mj-lt"/>
                <a:cs typeface="Arial" charset="0"/>
              </a:rPr>
              <a:t>theo Khoản 2 Điều 64</a:t>
            </a:r>
            <a:endParaRPr lang="en-US" sz="2800">
              <a:latin typeface="+mj-lt"/>
              <a:cs typeface="Arial" charset="0"/>
            </a:endParaRPr>
          </a:p>
        </p:txBody>
      </p:sp>
    </p:spTree>
    <p:extLst>
      <p:ext uri="{BB962C8B-B14F-4D97-AF65-F5344CB8AC3E}">
        <p14:creationId xmlns:p14="http://schemas.microsoft.com/office/powerpoint/2010/main" val="1042759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81100" y="152400"/>
            <a:ext cx="6934200" cy="914400"/>
          </a:xfrm>
        </p:spPr>
        <p:txBody>
          <a:bodyPr/>
          <a:lstStyle/>
          <a:p>
            <a:pPr algn="ctr"/>
            <a:r>
              <a:rPr lang="vi-VN" sz="3600">
                <a:solidFill>
                  <a:srgbClr val="FF0000"/>
                </a:solidFill>
              </a:rPr>
              <a:t>Nội dung đối thoại </a:t>
            </a:r>
            <a:r>
              <a:rPr lang="en-US" sz="3600" smtClean="0">
                <a:solidFill>
                  <a:srgbClr val="FF0000"/>
                </a:solidFill>
              </a:rPr>
              <a:t>bắt buộc</a:t>
            </a:r>
            <a:br>
              <a:rPr lang="en-US" sz="3600" smtClean="0">
                <a:solidFill>
                  <a:srgbClr val="FF0000"/>
                </a:solidFill>
              </a:rPr>
            </a:br>
            <a:r>
              <a:rPr lang="en-US" sz="2400" smtClean="0">
                <a:solidFill>
                  <a:srgbClr val="FF0000"/>
                </a:solidFill>
              </a:rPr>
              <a:t>(Khoản 1 Đ64 Bộ luật lao động 2019)</a:t>
            </a:r>
            <a:endParaRPr lang="en-US" sz="2400">
              <a:solidFill>
                <a:srgbClr val="FF0000"/>
              </a:solidFill>
            </a:endParaRPr>
          </a:p>
        </p:txBody>
      </p:sp>
      <p:sp>
        <p:nvSpPr>
          <p:cNvPr id="4" name="Content Placeholder 3"/>
          <p:cNvSpPr>
            <a:spLocks noGrp="1"/>
          </p:cNvSpPr>
          <p:nvPr>
            <p:ph sz="half" idx="1"/>
          </p:nvPr>
        </p:nvSpPr>
        <p:spPr>
          <a:xfrm>
            <a:off x="457200" y="1398494"/>
            <a:ext cx="3657600" cy="4906963"/>
          </a:xfrm>
        </p:spPr>
        <p:style>
          <a:lnRef idx="2">
            <a:schemeClr val="accent2"/>
          </a:lnRef>
          <a:fillRef idx="1">
            <a:schemeClr val="lt1"/>
          </a:fillRef>
          <a:effectRef idx="0">
            <a:schemeClr val="accent2"/>
          </a:effectRef>
          <a:fontRef idx="minor">
            <a:schemeClr val="dk1"/>
          </a:fontRef>
        </p:style>
        <p:txBody>
          <a:bodyPr/>
          <a:lstStyle/>
          <a:p>
            <a:pPr algn="just"/>
            <a:r>
              <a:rPr lang="en-US" sz="2600" smtClean="0">
                <a:latin typeface="+mj-lt"/>
              </a:rPr>
              <a:t>Quy chế </a:t>
            </a:r>
            <a:r>
              <a:rPr lang="en-US" sz="2600">
                <a:latin typeface="+mj-lt"/>
              </a:rPr>
              <a:t>đánh giá mức độ hoàn thành công việc theo quy định tại điểm a khoản 1 Điều 36</a:t>
            </a:r>
            <a:r>
              <a:rPr lang="en-US" sz="2600" smtClean="0">
                <a:latin typeface="+mj-lt"/>
              </a:rPr>
              <a:t>;</a:t>
            </a:r>
          </a:p>
          <a:p>
            <a:pPr algn="just"/>
            <a:r>
              <a:rPr lang="vi-VN" sz="2600" smtClean="0">
                <a:latin typeface="+mj-lt"/>
              </a:rPr>
              <a:t>Cho thôi </a:t>
            </a:r>
            <a:r>
              <a:rPr lang="vi-VN" sz="2600">
                <a:latin typeface="+mj-lt"/>
              </a:rPr>
              <a:t>việc đối với người lao động theo quy định tại Điều </a:t>
            </a:r>
            <a:r>
              <a:rPr lang="vi-VN" sz="2600" smtClean="0">
                <a:latin typeface="+mj-lt"/>
              </a:rPr>
              <a:t>42</a:t>
            </a:r>
            <a:r>
              <a:rPr lang="en-US" sz="2600" smtClean="0">
                <a:latin typeface="+mj-lt"/>
              </a:rPr>
              <a:t>;</a:t>
            </a:r>
          </a:p>
          <a:p>
            <a:pPr algn="just"/>
            <a:r>
              <a:rPr lang="vi-VN" sz="2600" smtClean="0">
                <a:latin typeface="+mj-lt"/>
              </a:rPr>
              <a:t>Phương án </a:t>
            </a:r>
            <a:r>
              <a:rPr lang="vi-VN" sz="2600">
                <a:latin typeface="+mj-lt"/>
              </a:rPr>
              <a:t>sử dụng lao động theo quy định tại Điều </a:t>
            </a:r>
            <a:r>
              <a:rPr lang="vi-VN" sz="2600" smtClean="0">
                <a:latin typeface="+mj-lt"/>
              </a:rPr>
              <a:t>44</a:t>
            </a:r>
            <a:r>
              <a:rPr lang="en-US" sz="2600" smtClean="0">
                <a:latin typeface="+mj-lt"/>
              </a:rPr>
              <a:t>;</a:t>
            </a:r>
          </a:p>
        </p:txBody>
      </p:sp>
      <p:sp>
        <p:nvSpPr>
          <p:cNvPr id="5" name="Content Placeholder 4"/>
          <p:cNvSpPr>
            <a:spLocks noGrp="1"/>
          </p:cNvSpPr>
          <p:nvPr>
            <p:ph sz="half" idx="2"/>
          </p:nvPr>
        </p:nvSpPr>
        <p:spPr>
          <a:xfrm>
            <a:off x="4267200" y="1385047"/>
            <a:ext cx="4495800" cy="4920410"/>
          </a:xfrm>
        </p:spPr>
        <p:style>
          <a:lnRef idx="2">
            <a:schemeClr val="accent1"/>
          </a:lnRef>
          <a:fillRef idx="1">
            <a:schemeClr val="lt1"/>
          </a:fillRef>
          <a:effectRef idx="0">
            <a:schemeClr val="accent1"/>
          </a:effectRef>
          <a:fontRef idx="minor">
            <a:schemeClr val="dk1"/>
          </a:fontRef>
        </p:style>
        <p:txBody>
          <a:bodyPr/>
          <a:lstStyle/>
          <a:p>
            <a:pPr algn="just"/>
            <a:r>
              <a:rPr lang="en-US" sz="2600" smtClean="0">
                <a:latin typeface="+mj-lt"/>
              </a:rPr>
              <a:t>T</a:t>
            </a:r>
            <a:r>
              <a:rPr lang="vi-VN" sz="2600" smtClean="0">
                <a:latin typeface="+mj-lt"/>
              </a:rPr>
              <a:t>hang </a:t>
            </a:r>
            <a:r>
              <a:rPr lang="vi-VN" sz="2600">
                <a:latin typeface="+mj-lt"/>
              </a:rPr>
              <a:t>lương, bảng lương và định mức lao động theo quy định tại Điều </a:t>
            </a:r>
            <a:r>
              <a:rPr lang="vi-VN" sz="2600" smtClean="0">
                <a:latin typeface="+mj-lt"/>
              </a:rPr>
              <a:t>93</a:t>
            </a:r>
            <a:r>
              <a:rPr lang="en-US" sz="2600" smtClean="0">
                <a:latin typeface="+mj-lt"/>
              </a:rPr>
              <a:t>;</a:t>
            </a:r>
          </a:p>
          <a:p>
            <a:pPr algn="just"/>
            <a:r>
              <a:rPr lang="vi-VN" sz="2600" smtClean="0">
                <a:latin typeface="+mj-lt"/>
              </a:rPr>
              <a:t>Quy chế </a:t>
            </a:r>
            <a:r>
              <a:rPr lang="vi-VN" sz="2600">
                <a:latin typeface="+mj-lt"/>
              </a:rPr>
              <a:t>thưởng theo quy định tại Điều </a:t>
            </a:r>
            <a:r>
              <a:rPr lang="vi-VN" sz="2600" smtClean="0">
                <a:latin typeface="+mj-lt"/>
              </a:rPr>
              <a:t>104</a:t>
            </a:r>
            <a:r>
              <a:rPr lang="en-US" sz="2600" smtClean="0">
                <a:latin typeface="+mj-lt"/>
              </a:rPr>
              <a:t>;</a:t>
            </a:r>
          </a:p>
          <a:p>
            <a:pPr algn="just"/>
            <a:r>
              <a:rPr lang="en-US" sz="2600" smtClean="0">
                <a:latin typeface="+mj-lt"/>
              </a:rPr>
              <a:t>Nội quy </a:t>
            </a:r>
            <a:r>
              <a:rPr lang="en-US" sz="2600">
                <a:latin typeface="+mj-lt"/>
              </a:rPr>
              <a:t>lao động theo quy định tại Điều </a:t>
            </a:r>
            <a:r>
              <a:rPr lang="en-US" sz="2600" smtClean="0">
                <a:latin typeface="+mj-lt"/>
              </a:rPr>
              <a:t>118;</a:t>
            </a:r>
          </a:p>
          <a:p>
            <a:pPr algn="just"/>
            <a:r>
              <a:rPr lang="vi-VN" sz="2600">
                <a:latin typeface="+mj-lt"/>
              </a:rPr>
              <a:t>Đối với vụ việc tạm đình chỉ công việc của người lao động theo quy định tại khoản 1 Điều </a:t>
            </a:r>
            <a:r>
              <a:rPr lang="vi-VN" sz="2600" smtClean="0">
                <a:latin typeface="+mj-lt"/>
              </a:rPr>
              <a:t>128</a:t>
            </a:r>
            <a:r>
              <a:rPr lang="en-US" sz="2600" smtClean="0">
                <a:latin typeface="+mj-lt"/>
              </a:rPr>
              <a:t>.</a:t>
            </a:r>
            <a:endParaRPr lang="en-US" sz="2600">
              <a:latin typeface="+mj-lt"/>
            </a:endParaRPr>
          </a:p>
        </p:txBody>
      </p:sp>
    </p:spTree>
    <p:extLst>
      <p:ext uri="{BB962C8B-B14F-4D97-AF65-F5344CB8AC3E}">
        <p14:creationId xmlns:p14="http://schemas.microsoft.com/office/powerpoint/2010/main" val="4200856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81100" y="152400"/>
            <a:ext cx="6819900" cy="838200"/>
          </a:xfrm>
        </p:spPr>
        <p:txBody>
          <a:bodyPr/>
          <a:lstStyle/>
          <a:p>
            <a:pPr algn="ctr"/>
            <a:r>
              <a:rPr lang="vi-VN" sz="3600">
                <a:solidFill>
                  <a:srgbClr val="FF0000"/>
                </a:solidFill>
              </a:rPr>
              <a:t>Nội dung đối thoại </a:t>
            </a:r>
            <a:r>
              <a:rPr lang="en-US" sz="3600" smtClean="0">
                <a:solidFill>
                  <a:srgbClr val="FF0000"/>
                </a:solidFill>
              </a:rPr>
              <a:t>được lựa chọn</a:t>
            </a:r>
            <a:r>
              <a:rPr lang="en-US" sz="3600">
                <a:solidFill>
                  <a:srgbClr val="FF0000"/>
                </a:solidFill>
              </a:rPr>
              <a:t/>
            </a:r>
            <a:br>
              <a:rPr lang="en-US" sz="3600">
                <a:solidFill>
                  <a:srgbClr val="FF0000"/>
                </a:solidFill>
              </a:rPr>
            </a:br>
            <a:r>
              <a:rPr lang="en-US" sz="2400" smtClean="0">
                <a:solidFill>
                  <a:srgbClr val="FF0000"/>
                </a:solidFill>
              </a:rPr>
              <a:t>(Khoản 2 Đ64 </a:t>
            </a:r>
            <a:r>
              <a:rPr lang="en-US" sz="2400">
                <a:solidFill>
                  <a:srgbClr val="FF0000"/>
                </a:solidFill>
              </a:rPr>
              <a:t>Bộ luật lao động 2019)</a:t>
            </a:r>
          </a:p>
        </p:txBody>
      </p:sp>
      <p:sp>
        <p:nvSpPr>
          <p:cNvPr id="4" name="Content Placeholder 3"/>
          <p:cNvSpPr>
            <a:spLocks noGrp="1"/>
          </p:cNvSpPr>
          <p:nvPr>
            <p:ph sz="half" idx="1"/>
          </p:nvPr>
        </p:nvSpPr>
        <p:spPr>
          <a:xfrm>
            <a:off x="838200" y="1371600"/>
            <a:ext cx="3581400" cy="5029200"/>
          </a:xfrm>
        </p:spPr>
        <p:style>
          <a:lnRef idx="2">
            <a:schemeClr val="accent2"/>
          </a:lnRef>
          <a:fillRef idx="1">
            <a:schemeClr val="lt1"/>
          </a:fillRef>
          <a:effectRef idx="0">
            <a:schemeClr val="accent2"/>
          </a:effectRef>
          <a:fontRef idx="minor">
            <a:schemeClr val="dk1"/>
          </a:fontRef>
        </p:style>
        <p:txBody>
          <a:bodyPr/>
          <a:lstStyle/>
          <a:p>
            <a:pPr algn="just"/>
            <a:r>
              <a:rPr lang="vi-VN" sz="2600">
                <a:latin typeface="+mj-lt"/>
              </a:rPr>
              <a:t>Tình hình sản xuất, kinh doanh của người sử dụng lao động</a:t>
            </a:r>
            <a:r>
              <a:rPr lang="vi-VN" sz="2600" smtClean="0">
                <a:latin typeface="+mj-lt"/>
              </a:rPr>
              <a:t>;</a:t>
            </a:r>
            <a:endParaRPr lang="en-US" sz="2600" smtClean="0">
              <a:latin typeface="+mj-lt"/>
            </a:endParaRPr>
          </a:p>
          <a:p>
            <a:pPr algn="just"/>
            <a:r>
              <a:rPr lang="vi-VN" sz="2600">
                <a:latin typeface="+mj-lt"/>
              </a:rPr>
              <a:t>Việc thực hiện hợp đồng lao động, thỏa ước lao động tập thể, nội quy lao động, quy chế và cam kết, thỏa thuận khác tại nơi làm việc</a:t>
            </a:r>
            <a:r>
              <a:rPr lang="vi-VN" sz="2600" smtClean="0">
                <a:latin typeface="+mj-lt"/>
              </a:rPr>
              <a:t>;</a:t>
            </a:r>
            <a:endParaRPr lang="en-US" sz="2600" smtClean="0">
              <a:latin typeface="+mj-lt"/>
            </a:endParaRPr>
          </a:p>
          <a:p>
            <a:pPr algn="just"/>
            <a:r>
              <a:rPr lang="en-US" sz="2600">
                <a:latin typeface="+mj-lt"/>
              </a:rPr>
              <a:t>Điều kiện làm việc;</a:t>
            </a:r>
          </a:p>
        </p:txBody>
      </p:sp>
      <p:sp>
        <p:nvSpPr>
          <p:cNvPr id="5" name="Content Placeholder 4"/>
          <p:cNvSpPr>
            <a:spLocks noGrp="1"/>
          </p:cNvSpPr>
          <p:nvPr>
            <p:ph sz="half" idx="2"/>
          </p:nvPr>
        </p:nvSpPr>
        <p:spPr>
          <a:xfrm>
            <a:off x="4876800" y="1371600"/>
            <a:ext cx="3657601" cy="5029200"/>
          </a:xfrm>
        </p:spPr>
        <p:style>
          <a:lnRef idx="2">
            <a:schemeClr val="accent1"/>
          </a:lnRef>
          <a:fillRef idx="1">
            <a:schemeClr val="lt1"/>
          </a:fillRef>
          <a:effectRef idx="0">
            <a:schemeClr val="accent1"/>
          </a:effectRef>
          <a:fontRef idx="minor">
            <a:schemeClr val="dk1"/>
          </a:fontRef>
        </p:style>
        <p:txBody>
          <a:bodyPr/>
          <a:lstStyle/>
          <a:p>
            <a:pPr algn="just"/>
            <a:r>
              <a:rPr lang="vi-VN" sz="2600">
                <a:latin typeface="+mj-lt"/>
              </a:rPr>
              <a:t>Yêu cầu của người lao động, tổ chức đại diện người lao động đối với người sử dụng lao động</a:t>
            </a:r>
            <a:r>
              <a:rPr lang="vi-VN" sz="2600" smtClean="0">
                <a:latin typeface="+mj-lt"/>
              </a:rPr>
              <a:t>;</a:t>
            </a:r>
            <a:endParaRPr lang="en-US" sz="2600" smtClean="0">
              <a:latin typeface="+mj-lt"/>
            </a:endParaRPr>
          </a:p>
          <a:p>
            <a:pPr algn="just"/>
            <a:r>
              <a:rPr lang="vi-VN" sz="2600">
                <a:latin typeface="+mj-lt"/>
              </a:rPr>
              <a:t>Yêu cầu của người sử dụng lao động đối với người lao động, tổ chức đại diện người lao động</a:t>
            </a:r>
            <a:r>
              <a:rPr lang="vi-VN" sz="2600" smtClean="0">
                <a:latin typeface="+mj-lt"/>
              </a:rPr>
              <a:t>;</a:t>
            </a:r>
            <a:endParaRPr lang="en-US" sz="2600" smtClean="0">
              <a:latin typeface="+mj-lt"/>
            </a:endParaRPr>
          </a:p>
          <a:p>
            <a:pPr algn="just"/>
            <a:r>
              <a:rPr lang="en-US" sz="2600">
                <a:latin typeface="+mj-lt"/>
              </a:rPr>
              <a:t>Nội dung khác mà một hoặc các bên quan tâm.</a:t>
            </a:r>
          </a:p>
        </p:txBody>
      </p:sp>
    </p:spTree>
    <p:extLst>
      <p:ext uri="{BB962C8B-B14F-4D97-AF65-F5344CB8AC3E}">
        <p14:creationId xmlns:p14="http://schemas.microsoft.com/office/powerpoint/2010/main" val="1534053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1905000"/>
            <a:ext cx="8534400" cy="2667000"/>
          </a:xfrm>
        </p:spPr>
        <p:txBody>
          <a:bodyPr/>
          <a:lstStyle/>
          <a:p>
            <a:pPr algn="ctr"/>
            <a:r>
              <a:rPr lang="en-US" dirty="0" smtClean="0">
                <a:solidFill>
                  <a:srgbClr val="0A12B6"/>
                </a:solidFill>
              </a:rPr>
              <a:t>QUY CHẾ DÂN CHỦ </a:t>
            </a:r>
            <a:br>
              <a:rPr lang="en-US" dirty="0" smtClean="0">
                <a:solidFill>
                  <a:srgbClr val="0A12B6"/>
                </a:solidFill>
              </a:rPr>
            </a:br>
            <a:r>
              <a:rPr lang="en-US" dirty="0" smtClean="0">
                <a:solidFill>
                  <a:srgbClr val="0A12B6"/>
                </a:solidFill>
              </a:rPr>
              <a:t>Ở CƠ SỞ TẠI NƠI LÀM VIỆC </a:t>
            </a:r>
            <a:endParaRPr lang="en-US" dirty="0">
              <a:solidFill>
                <a:srgbClr val="0A12B6"/>
              </a:solidFill>
            </a:endParaRPr>
          </a:p>
        </p:txBody>
      </p:sp>
      <p:sp>
        <p:nvSpPr>
          <p:cNvPr id="6" name="TextBox 5"/>
          <p:cNvSpPr txBox="1"/>
          <p:nvPr/>
        </p:nvSpPr>
        <p:spPr>
          <a:xfrm>
            <a:off x="228600" y="5943600"/>
            <a:ext cx="2895600" cy="646331"/>
          </a:xfrm>
          <a:prstGeom prst="rect">
            <a:avLst/>
          </a:prstGeom>
          <a:solidFill>
            <a:srgbClr val="FFFF00"/>
          </a:solidFill>
        </p:spPr>
        <p:txBody>
          <a:bodyPr wrap="square" rtlCol="0">
            <a:spAutoFit/>
          </a:bodyPr>
          <a:lstStyle/>
          <a:p>
            <a:pPr algn="ctr"/>
            <a:r>
              <a:rPr lang="en-US" b="1" smtClean="0">
                <a:latin typeface="+mj-lt"/>
              </a:rPr>
              <a:t>Mục 2 Chương V </a:t>
            </a:r>
          </a:p>
          <a:p>
            <a:pPr algn="ctr"/>
            <a:r>
              <a:rPr lang="en-US" b="1" smtClean="0">
                <a:latin typeface="+mj-lt"/>
              </a:rPr>
              <a:t>Nghị định 145/2020/NĐ-CP</a:t>
            </a:r>
            <a:endParaRPr lang="en-US" b="1">
              <a:latin typeface="+mj-lt"/>
            </a:endParaRPr>
          </a:p>
        </p:txBody>
      </p:sp>
    </p:spTree>
    <p:extLst>
      <p:ext uri="{BB962C8B-B14F-4D97-AF65-F5344CB8AC3E}">
        <p14:creationId xmlns:p14="http://schemas.microsoft.com/office/powerpoint/2010/main" val="7751898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120"/>
            <a:ext cx="8229600" cy="946150"/>
          </a:xfrm>
        </p:spPr>
        <p:txBody>
          <a:bodyPr/>
          <a:lstStyle/>
          <a:p>
            <a:pPr algn="ctr"/>
            <a:r>
              <a:rPr lang="en-US" sz="3600" smtClean="0">
                <a:solidFill>
                  <a:srgbClr val="FF0000"/>
                </a:solidFill>
              </a:rPr>
              <a:t>CÁC NỘI DUNG CHÍNH</a:t>
            </a:r>
            <a:br>
              <a:rPr lang="en-US" sz="3600" smtClean="0">
                <a:solidFill>
                  <a:srgbClr val="FF0000"/>
                </a:solidFill>
              </a:rPr>
            </a:br>
            <a:r>
              <a:rPr lang="en-US" sz="2000" smtClean="0">
                <a:solidFill>
                  <a:srgbClr val="0A12B6"/>
                </a:solidFill>
              </a:rPr>
              <a:t>(Mục 2 Chương V Nghị định 145/2020/NĐ-CP)</a:t>
            </a:r>
            <a:endParaRPr lang="en-US" sz="2000">
              <a:solidFill>
                <a:srgbClr val="0A12B6"/>
              </a:solidFill>
            </a:endParaRPr>
          </a:p>
        </p:txBody>
      </p:sp>
      <p:sp>
        <p:nvSpPr>
          <p:cNvPr id="4" name="Oval 73"/>
          <p:cNvSpPr>
            <a:spLocks noGrp="1" noChangeArrowheads="1"/>
          </p:cNvSpPr>
          <p:nvPr>
            <p:ph idx="1"/>
          </p:nvPr>
        </p:nvSpPr>
        <p:spPr bwMode="auto">
          <a:xfrm>
            <a:off x="394447" y="1437363"/>
            <a:ext cx="1676400" cy="2348054"/>
          </a:xfrm>
          <a:prstGeom prst="ellipse">
            <a:avLst/>
          </a:prstGeom>
          <a:solidFill>
            <a:srgbClr val="FFFF00"/>
          </a:solidFill>
          <a:ln w="9525">
            <a:solidFill>
              <a:schemeClr val="tx1"/>
            </a:solidFill>
            <a:round/>
            <a:headEnd/>
            <a:tailEnd/>
          </a:ln>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b="1">
                <a:latin typeface="+mj-lt"/>
              </a:rPr>
              <a:t>QCDC</a:t>
            </a:r>
          </a:p>
          <a:p>
            <a:pPr algn="ctr" eaLnBrk="1" hangingPunct="1">
              <a:spcBef>
                <a:spcPct val="0"/>
              </a:spcBef>
              <a:buFontTx/>
              <a:buNone/>
            </a:pPr>
            <a:r>
              <a:rPr lang="en-US" altLang="en-US" sz="1800" b="1">
                <a:latin typeface="+mj-lt"/>
              </a:rPr>
              <a:t>TẠI </a:t>
            </a:r>
          </a:p>
          <a:p>
            <a:pPr algn="ctr" eaLnBrk="1" hangingPunct="1">
              <a:spcBef>
                <a:spcPct val="0"/>
              </a:spcBef>
              <a:buFontTx/>
              <a:buNone/>
            </a:pPr>
            <a:r>
              <a:rPr lang="en-US" altLang="en-US" sz="1800" b="1">
                <a:latin typeface="+mj-lt"/>
              </a:rPr>
              <a:t>NƠI </a:t>
            </a:r>
          </a:p>
          <a:p>
            <a:pPr algn="ctr" eaLnBrk="1" hangingPunct="1">
              <a:spcBef>
                <a:spcPct val="0"/>
              </a:spcBef>
              <a:buFontTx/>
              <a:buNone/>
            </a:pPr>
            <a:r>
              <a:rPr lang="en-US" altLang="en-US" sz="1800" b="1">
                <a:latin typeface="+mj-lt"/>
              </a:rPr>
              <a:t>LÀM</a:t>
            </a:r>
          </a:p>
          <a:p>
            <a:pPr algn="ctr" eaLnBrk="1" hangingPunct="1">
              <a:spcBef>
                <a:spcPct val="0"/>
              </a:spcBef>
              <a:buFontTx/>
              <a:buNone/>
            </a:pPr>
            <a:r>
              <a:rPr lang="en-US" altLang="en-US" sz="1800" b="1" smtClean="0">
                <a:latin typeface="+mj-lt"/>
              </a:rPr>
              <a:t>VIỆC</a:t>
            </a:r>
            <a:endParaRPr lang="en-US" altLang="en-US" sz="1800" b="1">
              <a:latin typeface="+mj-lt"/>
            </a:endParaRPr>
          </a:p>
        </p:txBody>
      </p:sp>
      <p:sp>
        <p:nvSpPr>
          <p:cNvPr id="5" name="Rectangle 80"/>
          <p:cNvSpPr>
            <a:spLocks noChangeArrowheads="1"/>
          </p:cNvSpPr>
          <p:nvPr/>
        </p:nvSpPr>
        <p:spPr bwMode="auto">
          <a:xfrm>
            <a:off x="2895600" y="1709947"/>
            <a:ext cx="5181600" cy="453558"/>
          </a:xfrm>
          <a:prstGeom prst="rect">
            <a:avLst/>
          </a:prstGeom>
          <a:solidFill>
            <a:schemeClr val="tx2">
              <a:lumMod val="60000"/>
              <a:lumOff val="40000"/>
            </a:schemeClr>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b="1" smtClean="0">
                <a:latin typeface="+mj-lt"/>
              </a:rPr>
              <a:t>QUY </a:t>
            </a:r>
            <a:r>
              <a:rPr lang="en-US" altLang="en-US" sz="2000" b="1">
                <a:latin typeface="+mj-lt"/>
              </a:rPr>
              <a:t>ĐỊNH CHUNG</a:t>
            </a:r>
          </a:p>
        </p:txBody>
      </p:sp>
      <p:sp>
        <p:nvSpPr>
          <p:cNvPr id="6" name="Rectangle 77"/>
          <p:cNvSpPr>
            <a:spLocks noChangeArrowheads="1"/>
          </p:cNvSpPr>
          <p:nvPr/>
        </p:nvSpPr>
        <p:spPr bwMode="auto">
          <a:xfrm>
            <a:off x="2895600" y="2382790"/>
            <a:ext cx="5181600" cy="45720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b="1" smtClean="0">
                <a:latin typeface="+mj-lt"/>
              </a:rPr>
              <a:t>ND </a:t>
            </a:r>
            <a:r>
              <a:rPr lang="en-US" altLang="en-US" sz="2000" b="1">
                <a:latin typeface="+mj-lt"/>
              </a:rPr>
              <a:t>CHÍNH </a:t>
            </a:r>
            <a:r>
              <a:rPr lang="en-US" altLang="en-US" sz="2000" b="1" smtClean="0">
                <a:latin typeface="+mj-lt"/>
              </a:rPr>
              <a:t>CỦA </a:t>
            </a:r>
            <a:r>
              <a:rPr lang="en-US" altLang="en-US" sz="2000" b="1">
                <a:latin typeface="+mj-lt"/>
              </a:rPr>
              <a:t>QCDC Ở CƠ SỞ</a:t>
            </a:r>
          </a:p>
        </p:txBody>
      </p:sp>
      <p:sp>
        <p:nvSpPr>
          <p:cNvPr id="7" name="Rectangle 76"/>
          <p:cNvSpPr>
            <a:spLocks noChangeArrowheads="1"/>
          </p:cNvSpPr>
          <p:nvPr/>
        </p:nvSpPr>
        <p:spPr bwMode="auto">
          <a:xfrm>
            <a:off x="2895600" y="3030139"/>
            <a:ext cx="5181600" cy="465044"/>
          </a:xfrm>
          <a:prstGeom prst="rect">
            <a:avLst/>
          </a:prstGeom>
          <a:solidFill>
            <a:schemeClr val="accent2">
              <a:lumMod val="75000"/>
            </a:schemeClr>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b="1">
                <a:latin typeface="+mj-lt"/>
              </a:rPr>
              <a:t>CÁC HÌNH THỨC THỰC </a:t>
            </a:r>
            <a:r>
              <a:rPr lang="en-US" altLang="en-US" sz="2000" b="1" smtClean="0">
                <a:latin typeface="+mj-lt"/>
              </a:rPr>
              <a:t>HIỆN </a:t>
            </a:r>
            <a:r>
              <a:rPr lang="en-US" altLang="en-US" sz="2000" b="1">
                <a:latin typeface="+mj-lt"/>
              </a:rPr>
              <a:t>QCDC</a:t>
            </a:r>
          </a:p>
        </p:txBody>
      </p:sp>
      <p:sp>
        <p:nvSpPr>
          <p:cNvPr id="8" name="Rectangle 79"/>
          <p:cNvSpPr>
            <a:spLocks noChangeArrowheads="1"/>
          </p:cNvSpPr>
          <p:nvPr/>
        </p:nvSpPr>
        <p:spPr bwMode="auto">
          <a:xfrm>
            <a:off x="2483224" y="4430806"/>
            <a:ext cx="1828800" cy="11430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b="1">
                <a:latin typeface="+mj-lt"/>
              </a:rPr>
              <a:t>Đối thoại tại </a:t>
            </a:r>
          </a:p>
          <a:p>
            <a:pPr algn="ctr" eaLnBrk="1" hangingPunct="1">
              <a:spcBef>
                <a:spcPct val="0"/>
              </a:spcBef>
              <a:buFontTx/>
              <a:buNone/>
            </a:pPr>
            <a:r>
              <a:rPr lang="en-US" altLang="en-US" sz="2000" b="1">
                <a:latin typeface="+mj-lt"/>
              </a:rPr>
              <a:t>nơi làm việc</a:t>
            </a:r>
          </a:p>
        </p:txBody>
      </p:sp>
      <p:sp>
        <p:nvSpPr>
          <p:cNvPr id="9" name="Rectangle 68"/>
          <p:cNvSpPr>
            <a:spLocks noChangeArrowheads="1"/>
          </p:cNvSpPr>
          <p:nvPr/>
        </p:nvSpPr>
        <p:spPr bwMode="auto">
          <a:xfrm>
            <a:off x="4572000" y="4430806"/>
            <a:ext cx="1828800" cy="11430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b="1">
                <a:latin typeface="+mj-lt"/>
              </a:rPr>
              <a:t>Hội nghị </a:t>
            </a:r>
          </a:p>
          <a:p>
            <a:pPr algn="ctr" eaLnBrk="1" hangingPunct="1">
              <a:spcBef>
                <a:spcPct val="0"/>
              </a:spcBef>
              <a:buFontTx/>
              <a:buNone/>
            </a:pPr>
            <a:r>
              <a:rPr lang="en-US" altLang="en-US" sz="2000" b="1">
                <a:latin typeface="+mj-lt"/>
              </a:rPr>
              <a:t>Người lao động</a:t>
            </a:r>
          </a:p>
        </p:txBody>
      </p:sp>
      <p:sp>
        <p:nvSpPr>
          <p:cNvPr id="10" name="Rectangle 66"/>
          <p:cNvSpPr>
            <a:spLocks noChangeArrowheads="1"/>
          </p:cNvSpPr>
          <p:nvPr/>
        </p:nvSpPr>
        <p:spPr bwMode="auto">
          <a:xfrm>
            <a:off x="6629400" y="4430806"/>
            <a:ext cx="1828800" cy="11430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b="1">
                <a:latin typeface="+mj-lt"/>
              </a:rPr>
              <a:t>Các hình thức</a:t>
            </a:r>
          </a:p>
          <a:p>
            <a:pPr algn="ctr" eaLnBrk="1" hangingPunct="1">
              <a:spcBef>
                <a:spcPct val="0"/>
              </a:spcBef>
              <a:buFontTx/>
              <a:buNone/>
            </a:pPr>
            <a:r>
              <a:rPr lang="en-US" altLang="en-US" sz="2000" b="1">
                <a:latin typeface="+mj-lt"/>
              </a:rPr>
              <a:t>thực hiện dân</a:t>
            </a:r>
          </a:p>
          <a:p>
            <a:pPr algn="ctr" eaLnBrk="1" hangingPunct="1">
              <a:spcBef>
                <a:spcPct val="0"/>
              </a:spcBef>
              <a:buFontTx/>
              <a:buNone/>
            </a:pPr>
            <a:r>
              <a:rPr lang="en-US" altLang="en-US" sz="2000" b="1">
                <a:latin typeface="+mj-lt"/>
              </a:rPr>
              <a:t>chủ khác</a:t>
            </a:r>
          </a:p>
        </p:txBody>
      </p:sp>
      <p:cxnSp>
        <p:nvCxnSpPr>
          <p:cNvPr id="12" name="Straight Arrow Connector 11"/>
          <p:cNvCxnSpPr>
            <a:stCxn id="4" idx="6"/>
            <a:endCxn id="5" idx="1"/>
          </p:cNvCxnSpPr>
          <p:nvPr/>
        </p:nvCxnSpPr>
        <p:spPr>
          <a:xfrm flipV="1">
            <a:off x="2070847" y="1936726"/>
            <a:ext cx="824753" cy="6746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6"/>
            <a:endCxn id="6" idx="1"/>
          </p:cNvCxnSpPr>
          <p:nvPr/>
        </p:nvCxnSpPr>
        <p:spPr>
          <a:xfrm>
            <a:off x="2070847" y="2611390"/>
            <a:ext cx="8247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 idx="6"/>
            <a:endCxn id="7" idx="1"/>
          </p:cNvCxnSpPr>
          <p:nvPr/>
        </p:nvCxnSpPr>
        <p:spPr>
          <a:xfrm>
            <a:off x="2070847" y="2611390"/>
            <a:ext cx="824753" cy="6512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2"/>
          </p:cNvCxnSpPr>
          <p:nvPr/>
        </p:nvCxnSpPr>
        <p:spPr>
          <a:xfrm flipH="1">
            <a:off x="3460376" y="3495183"/>
            <a:ext cx="2026024" cy="9263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 idx="2"/>
            <a:endCxn id="9" idx="0"/>
          </p:cNvCxnSpPr>
          <p:nvPr/>
        </p:nvCxnSpPr>
        <p:spPr>
          <a:xfrm>
            <a:off x="5486400" y="3495183"/>
            <a:ext cx="0" cy="935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7" idx="2"/>
            <a:endCxn id="10" idx="0"/>
          </p:cNvCxnSpPr>
          <p:nvPr/>
        </p:nvCxnSpPr>
        <p:spPr>
          <a:xfrm>
            <a:off x="5486400" y="3495183"/>
            <a:ext cx="2057400" cy="935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363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929TGp_weathercock_light_ani">
  <a:themeElements>
    <a:clrScheme name="Custom 135">
      <a:dk1>
        <a:srgbClr val="000000"/>
      </a:dk1>
      <a:lt1>
        <a:srgbClr val="FFFFFF"/>
      </a:lt1>
      <a:dk2>
        <a:srgbClr val="2A7CC0"/>
      </a:dk2>
      <a:lt2>
        <a:srgbClr val="C0C0C0"/>
      </a:lt2>
      <a:accent1>
        <a:srgbClr val="53B9D9"/>
      </a:accent1>
      <a:accent2>
        <a:srgbClr val="8FCE60"/>
      </a:accent2>
      <a:accent3>
        <a:srgbClr val="6FC3A9"/>
      </a:accent3>
      <a:accent4>
        <a:srgbClr val="717CCD"/>
      </a:accent4>
      <a:accent5>
        <a:srgbClr val="C484D6"/>
      </a:accent5>
      <a:accent6>
        <a:srgbClr val="C49664"/>
      </a:accent6>
      <a:hlink>
        <a:srgbClr val="F6A95C"/>
      </a:hlink>
      <a:folHlink>
        <a:srgbClr val="D3738E"/>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2A7CC0"/>
        </a:dk2>
        <a:lt2>
          <a:srgbClr val="C0C0C0"/>
        </a:lt2>
        <a:accent1>
          <a:srgbClr val="53B9D9"/>
        </a:accent1>
        <a:accent2>
          <a:srgbClr val="8FCE60"/>
        </a:accent2>
        <a:accent3>
          <a:srgbClr val="FFFFFF"/>
        </a:accent3>
        <a:accent4>
          <a:srgbClr val="000000"/>
        </a:accent4>
        <a:accent5>
          <a:srgbClr val="B3D9E9"/>
        </a:accent5>
        <a:accent6>
          <a:srgbClr val="81BA56"/>
        </a:accent6>
        <a:hlink>
          <a:srgbClr val="F6A95C"/>
        </a:hlink>
        <a:folHlink>
          <a:srgbClr val="D3738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C04055"/>
        </a:dk2>
        <a:lt2>
          <a:srgbClr val="C0C0C0"/>
        </a:lt2>
        <a:accent1>
          <a:srgbClr val="F2A33A"/>
        </a:accent1>
        <a:accent2>
          <a:srgbClr val="D377C6"/>
        </a:accent2>
        <a:accent3>
          <a:srgbClr val="FFFFFF"/>
        </a:accent3>
        <a:accent4>
          <a:srgbClr val="000000"/>
        </a:accent4>
        <a:accent5>
          <a:srgbClr val="F7CEAE"/>
        </a:accent5>
        <a:accent6>
          <a:srgbClr val="BF6BB3"/>
        </a:accent6>
        <a:hlink>
          <a:srgbClr val="C2A656"/>
        </a:hlink>
        <a:folHlink>
          <a:srgbClr val="847A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258C8F"/>
        </a:dk2>
        <a:lt2>
          <a:srgbClr val="C0C0C0"/>
        </a:lt2>
        <a:accent1>
          <a:srgbClr val="47BD7F"/>
        </a:accent1>
        <a:accent2>
          <a:srgbClr val="CEA96D"/>
        </a:accent2>
        <a:accent3>
          <a:srgbClr val="FFFFFF"/>
        </a:accent3>
        <a:accent4>
          <a:srgbClr val="000000"/>
        </a:accent4>
        <a:accent5>
          <a:srgbClr val="B1DBC0"/>
        </a:accent5>
        <a:accent6>
          <a:srgbClr val="BA9962"/>
        </a:accent6>
        <a:hlink>
          <a:srgbClr val="82BD47"/>
        </a:hlink>
        <a:folHlink>
          <a:srgbClr val="6BAED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929TGp_weathercock_light_ani</Template>
  <TotalTime>4814</TotalTime>
  <Words>1999</Words>
  <Application>Microsoft Office PowerPoint</Application>
  <PresentationFormat>On-screen Show (4:3)</PresentationFormat>
  <Paragraphs>156</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929TGp_weathercock_light_ani</vt:lpstr>
      <vt:lpstr>PowerPoint Presentation</vt:lpstr>
      <vt:lpstr> TỔ CHỨC ĐỐI THOẠI TẠI NƠI LÀM VIỆC</vt:lpstr>
      <vt:lpstr>  Đối thoại tại nơi làm việc   </vt:lpstr>
      <vt:lpstr>  Đối thoại tại nơi làm việc   </vt:lpstr>
      <vt:lpstr>PowerPoint Presentation</vt:lpstr>
      <vt:lpstr>Nội dung đối thoại bắt buộc (Khoản 1 Đ64 Bộ luật lao động 2019)</vt:lpstr>
      <vt:lpstr>Nội dung đối thoại được lựa chọn (Khoản 2 Đ64 Bộ luật lao động 2019)</vt:lpstr>
      <vt:lpstr>QUY CHẾ DÂN CHỦ  Ở CƠ SỞ TẠI NƠI LÀM VIỆC </vt:lpstr>
      <vt:lpstr>CÁC NỘI DUNG CHÍNH (Mục 2 Chương V Nghị định 145/2020/NĐ-CP)</vt:lpstr>
      <vt:lpstr>Khái niệm</vt:lpstr>
      <vt:lpstr>PowerPoint Presentation</vt:lpstr>
      <vt:lpstr>Trách nhiệm ban hành QCDC (1)</vt:lpstr>
      <vt:lpstr>Trách nhiệm ban hành QCDC (2)</vt:lpstr>
      <vt:lpstr> Nội dung chủ yếu để tổ chức đối thoại</vt:lpstr>
      <vt:lpstr>Nội dung NSDLĐ phải công khai</vt:lpstr>
      <vt:lpstr>Nội dung NSDLĐ phải công khai</vt:lpstr>
      <vt:lpstr>PowerPoint Presentation</vt:lpstr>
      <vt:lpstr>Nội dung NLĐ được quyết định</vt:lpstr>
      <vt:lpstr>Nội dung NLĐ được kiểm tra, giám sát</vt:lpstr>
      <vt:lpstr>HỘI NGHỊ NGƯỜI LAO ĐỘNG (1)</vt:lpstr>
      <vt:lpstr>HỘI NGHỊ NGƯỜI LAO ĐỘNG (2)</vt:lpstr>
      <vt:lpstr>Điều 15. Vi phạm quy định về đối thoại tại nơi làm việc Phạt tiền từ 5.000.000 đồng đến 10.000.000 đồng đối với người sử dụng lao động có một trong các hành vi sau đây: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Admin</dc:creator>
  <cp:lastModifiedBy>Windows User</cp:lastModifiedBy>
  <cp:revision>375</cp:revision>
  <dcterms:created xsi:type="dcterms:W3CDTF">2014-08-18T08:55:47Z</dcterms:created>
  <dcterms:modified xsi:type="dcterms:W3CDTF">2022-10-27T03:34:17Z</dcterms:modified>
</cp:coreProperties>
</file>